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Lst>
  <p:sldSz cx="9144000" cy="5143500" type="screen16x9"/>
  <p:notesSz cx="6858000" cy="9144000"/>
  <p:embeddedFontLst>
    <p:embeddedFont>
      <p:font typeface="Calibri" panose="020F0502020204030204" pitchFamily="34" charset="0"/>
      <p:regular r:id="rId21"/>
      <p:bold r:id="rId22"/>
      <p:italic r:id="rId23"/>
      <p:boldItalic r:id="rId24"/>
    </p:embeddedFont>
    <p:embeddedFont>
      <p:font typeface="Lato" panose="020B0604020202020204" charset="0"/>
      <p:regular r:id="rId25"/>
      <p:bold r:id="rId26"/>
      <p:italic r:id="rId27"/>
      <p:boldItalic r:id="rId28"/>
    </p:embeddedFont>
    <p:embeddedFont>
      <p:font typeface="Montserrat" panose="020B0604020202020204" charset="0"/>
      <p:regular r:id="rId29"/>
      <p:bold r:id="rId30"/>
      <p:italic r:id="rId31"/>
      <p:boldItalic r:id="rId32"/>
    </p:embeddedFont>
    <p:embeddedFont>
      <p:font typeface="Roboto" panose="020B0604020202020204" charset="0"/>
      <p:regular r:id="rId33"/>
      <p:bold r:id="rId34"/>
      <p:italic r:id="rId35"/>
      <p:boldItalic r:id="rId36"/>
    </p:embeddedFont>
    <p:embeddedFont>
      <p:font typeface="Roboto Slab" panose="020B0604020202020204" charset="0"/>
      <p:regular r:id="rId37"/>
      <p:bold r:id="rId3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0" d="100"/>
          <a:sy n="90" d="100"/>
        </p:scale>
        <p:origin x="816" y="7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9"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1.fntdata"/><Relationship Id="rId34" Type="http://schemas.openxmlformats.org/officeDocument/2006/relationships/font" Target="fonts/font14.fntdata"/><Relationship Id="rId4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font" Target="fonts/font13.fntdata"/><Relationship Id="rId38" Type="http://schemas.openxmlformats.org/officeDocument/2006/relationships/font" Target="fonts/font18.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font" Target="fonts/font9.fntdata"/><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font" Target="fonts/font12.fntdata"/><Relationship Id="rId37" Type="http://schemas.openxmlformats.org/officeDocument/2006/relationships/font" Target="fonts/font17.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36" Type="http://schemas.openxmlformats.org/officeDocument/2006/relationships/font" Target="fonts/font1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font" Target="fonts/font1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5137181650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513718165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cd09b591e4_0_1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cd09b591e4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cd09b591e4_0_1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cd09b591e4_0_1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cd09b591e4_0_1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cd09b591e4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cd09b591e4_0_20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 name="Google Shape;171;gcd09b591e4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cd09b591e4_0_1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cd09b591e4_0_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cd09b591e4_0_1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cd09b591e4_0_1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cd09b591e4_0_2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cd09b591e4_0_2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cd09b591e4_0_2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cd09b591e4_0_2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cd09b591e4_0_2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 name="Google Shape;206;gcd09b591e4_0_2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5137181650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5137181650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d09b591e4_0_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d09b591e4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cd09b591e4_0_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cd09b591e4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cd09b591e4_0_2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cd09b591e4_0_2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cd09b591e4_0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cd09b591e4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cd09b591e4_0_1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cd09b591e4_0_1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cd09b591e4_0_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cd09b591e4_0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cd09b591e4_0_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cd09b591e4_0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a:off x="1524800" y="672606"/>
            <a:ext cx="1081625" cy="1124950"/>
          </a:xfrm>
          <a:custGeom>
            <a:avLst/>
            <a:gdLst/>
            <a:ahLst/>
            <a:cxnLst/>
            <a:rect l="l" t="t" r="r" b="b"/>
            <a:pathLst>
              <a:path w="43265" h="44998" extrusionOk="0">
                <a:moveTo>
                  <a:pt x="0" y="44998"/>
                </a:moveTo>
                <a:lnTo>
                  <a:pt x="0" y="0"/>
                </a:lnTo>
                <a:lnTo>
                  <a:pt x="43265" y="0"/>
                </a:lnTo>
              </a:path>
            </a:pathLst>
          </a:custGeom>
          <a:noFill/>
          <a:ln w="28575" cap="flat" cmpd="sng">
            <a:solidFill>
              <a:schemeClr val="accent5"/>
            </a:solidFill>
            <a:prstDash val="solid"/>
            <a:miter lim="8000"/>
            <a:headEnd type="none" w="sm" len="sm"/>
            <a:tailEnd type="none" w="sm" len="sm"/>
          </a:ln>
        </p:spPr>
      </p:sp>
      <p:sp>
        <p:nvSpPr>
          <p:cNvPr id="11" name="Google Shape;11;p2"/>
          <p:cNvSpPr/>
          <p:nvPr/>
        </p:nvSpPr>
        <p:spPr>
          <a:xfrm rot="10800000">
            <a:off x="6537563" y="3342925"/>
            <a:ext cx="1081625" cy="1124950"/>
          </a:xfrm>
          <a:custGeom>
            <a:avLst/>
            <a:gdLst/>
            <a:ahLst/>
            <a:cxnLst/>
            <a:rect l="l" t="t" r="r" b="b"/>
            <a:pathLst>
              <a:path w="43265" h="44998" extrusionOk="0">
                <a:moveTo>
                  <a:pt x="0" y="44998"/>
                </a:moveTo>
                <a:lnTo>
                  <a:pt x="0" y="0"/>
                </a:lnTo>
                <a:lnTo>
                  <a:pt x="43265" y="0"/>
                </a:lnTo>
              </a:path>
            </a:pathLst>
          </a:custGeom>
          <a:noFill/>
          <a:ln w="28575" cap="flat" cmpd="sng">
            <a:solidFill>
              <a:schemeClr val="accent5"/>
            </a:solidFill>
            <a:prstDash val="solid"/>
            <a:miter lim="8000"/>
            <a:headEnd type="none" w="sm" len="sm"/>
            <a:tailEnd type="none" w="sm" len="sm"/>
          </a:ln>
        </p:spPr>
      </p:sp>
      <p:cxnSp>
        <p:nvCxnSpPr>
          <p:cNvPr id="12" name="Google Shape;12;p2"/>
          <p:cNvCxnSpPr/>
          <p:nvPr/>
        </p:nvCxnSpPr>
        <p:spPr>
          <a:xfrm>
            <a:off x="4359602" y="2817464"/>
            <a:ext cx="424800" cy="0"/>
          </a:xfrm>
          <a:prstGeom prst="straightConnector1">
            <a:avLst/>
          </a:prstGeom>
          <a:noFill/>
          <a:ln w="38100" cap="flat" cmpd="sng">
            <a:solidFill>
              <a:schemeClr val="accent4"/>
            </a:solidFill>
            <a:prstDash val="solid"/>
            <a:round/>
            <a:headEnd type="none" w="sm" len="sm"/>
            <a:tailEnd type="none" w="sm" len="sm"/>
          </a:ln>
        </p:spPr>
      </p:cxnSp>
      <p:sp>
        <p:nvSpPr>
          <p:cNvPr id="13" name="Google Shape;13;p2"/>
          <p:cNvSpPr txBox="1">
            <a:spLocks noGrp="1"/>
          </p:cNvSpPr>
          <p:nvPr>
            <p:ph type="ctrTitle"/>
          </p:nvPr>
        </p:nvSpPr>
        <p:spPr>
          <a:xfrm>
            <a:off x="1680302" y="1188925"/>
            <a:ext cx="5783400" cy="1457400"/>
          </a:xfrm>
          <a:prstGeom prst="rect">
            <a:avLst/>
          </a:prstGeom>
        </p:spPr>
        <p:txBody>
          <a:bodyPr spcFirstLastPara="1" wrap="square" lIns="91425" tIns="91425" rIns="91425" bIns="91425" anchor="b" anchorCtr="0">
            <a:normAutofit/>
          </a:bodyPr>
          <a:lstStyle>
            <a:lvl1pPr lvl="0" algn="ctr">
              <a:spcBef>
                <a:spcPts val="0"/>
              </a:spcBef>
              <a:spcAft>
                <a:spcPts val="0"/>
              </a:spcAft>
              <a:buSzPts val="4000"/>
              <a:buNone/>
              <a:defRPr sz="4000"/>
            </a:lvl1pPr>
            <a:lvl2pPr lvl="1" algn="ctr">
              <a:spcBef>
                <a:spcPts val="0"/>
              </a:spcBef>
              <a:spcAft>
                <a:spcPts val="0"/>
              </a:spcAft>
              <a:buSzPts val="4000"/>
              <a:buNone/>
              <a:defRPr sz="4000"/>
            </a:lvl2pPr>
            <a:lvl3pPr lvl="2" algn="ctr">
              <a:spcBef>
                <a:spcPts val="0"/>
              </a:spcBef>
              <a:spcAft>
                <a:spcPts val="0"/>
              </a:spcAft>
              <a:buSzPts val="4000"/>
              <a:buNone/>
              <a:defRPr sz="4000"/>
            </a:lvl3pPr>
            <a:lvl4pPr lvl="3" algn="ctr">
              <a:spcBef>
                <a:spcPts val="0"/>
              </a:spcBef>
              <a:spcAft>
                <a:spcPts val="0"/>
              </a:spcAft>
              <a:buSzPts val="4000"/>
              <a:buNone/>
              <a:defRPr sz="4000"/>
            </a:lvl4pPr>
            <a:lvl5pPr lvl="4" algn="ctr">
              <a:spcBef>
                <a:spcPts val="0"/>
              </a:spcBef>
              <a:spcAft>
                <a:spcPts val="0"/>
              </a:spcAft>
              <a:buSzPts val="4000"/>
              <a:buNone/>
              <a:defRPr sz="4000"/>
            </a:lvl5pPr>
            <a:lvl6pPr lvl="5" algn="ctr">
              <a:spcBef>
                <a:spcPts val="0"/>
              </a:spcBef>
              <a:spcAft>
                <a:spcPts val="0"/>
              </a:spcAft>
              <a:buSzPts val="4000"/>
              <a:buNone/>
              <a:defRPr sz="4000"/>
            </a:lvl6pPr>
            <a:lvl7pPr lvl="6" algn="ctr">
              <a:spcBef>
                <a:spcPts val="0"/>
              </a:spcBef>
              <a:spcAft>
                <a:spcPts val="0"/>
              </a:spcAft>
              <a:buSzPts val="4000"/>
              <a:buNone/>
              <a:defRPr sz="4000"/>
            </a:lvl7pPr>
            <a:lvl8pPr lvl="7" algn="ctr">
              <a:spcBef>
                <a:spcPts val="0"/>
              </a:spcBef>
              <a:spcAft>
                <a:spcPts val="0"/>
              </a:spcAft>
              <a:buSzPts val="4000"/>
              <a:buNone/>
              <a:defRPr sz="4000"/>
            </a:lvl8pPr>
            <a:lvl9pPr lvl="8" algn="ctr">
              <a:spcBef>
                <a:spcPts val="0"/>
              </a:spcBef>
              <a:spcAft>
                <a:spcPts val="0"/>
              </a:spcAft>
              <a:buSzPts val="4000"/>
              <a:buNone/>
              <a:defRPr sz="4000"/>
            </a:lvl9pPr>
          </a:lstStyle>
          <a:p>
            <a:endParaRPr/>
          </a:p>
        </p:txBody>
      </p:sp>
      <p:sp>
        <p:nvSpPr>
          <p:cNvPr id="14" name="Google Shape;14;p2"/>
          <p:cNvSpPr txBox="1">
            <a:spLocks noGrp="1"/>
          </p:cNvSpPr>
          <p:nvPr>
            <p:ph type="subTitle" idx="1"/>
          </p:nvPr>
        </p:nvSpPr>
        <p:spPr>
          <a:xfrm>
            <a:off x="1680302" y="3049450"/>
            <a:ext cx="5783400" cy="9090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1pPr>
            <a:lvl2pPr lvl="1"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2pPr>
            <a:lvl3pPr lvl="2"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3pPr>
            <a:lvl4pPr lvl="3"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4pPr>
            <a:lvl5pPr lvl="4"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5pPr>
            <a:lvl6pPr lvl="5"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6pPr>
            <a:lvl7pPr lvl="6"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7pPr>
            <a:lvl8pPr lvl="7"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8pPr>
            <a:lvl9pPr lvl="8"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9pPr>
          </a:lstStyle>
          <a:p>
            <a:endParaRPr/>
          </a:p>
        </p:txBody>
      </p:sp>
      <p:sp>
        <p:nvSpPr>
          <p:cNvPr id="15" name="Google Shape;15;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2"/>
        <p:cNvGrpSpPr/>
        <p:nvPr/>
      </p:nvGrpSpPr>
      <p:grpSpPr>
        <a:xfrm>
          <a:off x="0" y="0"/>
          <a:ext cx="0" cy="0"/>
          <a:chOff x="0" y="0"/>
          <a:chExt cx="0" cy="0"/>
        </a:xfrm>
      </p:grpSpPr>
      <p:sp>
        <p:nvSpPr>
          <p:cNvPr id="53" name="Google Shape;53;p11"/>
          <p:cNvSpPr/>
          <p:nvPr/>
        </p:nvSpPr>
        <p:spPr>
          <a:xfrm>
            <a:off x="150" y="5076825"/>
            <a:ext cx="9143700" cy="666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11"/>
          <p:cNvSpPr txBox="1">
            <a:spLocks noGrp="1"/>
          </p:cNvSpPr>
          <p:nvPr>
            <p:ph type="title" hasCustomPrompt="1"/>
          </p:nvPr>
        </p:nvSpPr>
        <p:spPr>
          <a:xfrm>
            <a:off x="387900" y="1152450"/>
            <a:ext cx="8368200" cy="1538400"/>
          </a:xfrm>
          <a:prstGeom prst="rect">
            <a:avLst/>
          </a:prstGeom>
        </p:spPr>
        <p:txBody>
          <a:bodyPr spcFirstLastPara="1" wrap="square" lIns="91425" tIns="91425" rIns="91425" bIns="91425" anchor="ctr" anchorCtr="0">
            <a:normAutofit/>
          </a:bodyPr>
          <a:lstStyle>
            <a:lvl1pPr lvl="0" algn="ctr">
              <a:spcBef>
                <a:spcPts val="0"/>
              </a:spcBef>
              <a:spcAft>
                <a:spcPts val="0"/>
              </a:spcAft>
              <a:buClr>
                <a:schemeClr val="accent5"/>
              </a:buClr>
              <a:buSzPts val="13000"/>
              <a:buNone/>
              <a:defRPr sz="13000">
                <a:solidFill>
                  <a:schemeClr val="accent5"/>
                </a:solidFill>
              </a:defRPr>
            </a:lvl1pPr>
            <a:lvl2pPr lvl="1" algn="ctr">
              <a:spcBef>
                <a:spcPts val="0"/>
              </a:spcBef>
              <a:spcAft>
                <a:spcPts val="0"/>
              </a:spcAft>
              <a:buClr>
                <a:schemeClr val="accent5"/>
              </a:buClr>
              <a:buSzPts val="13000"/>
              <a:buNone/>
              <a:defRPr sz="13000">
                <a:solidFill>
                  <a:schemeClr val="accent5"/>
                </a:solidFill>
              </a:defRPr>
            </a:lvl2pPr>
            <a:lvl3pPr lvl="2" algn="ctr">
              <a:spcBef>
                <a:spcPts val="0"/>
              </a:spcBef>
              <a:spcAft>
                <a:spcPts val="0"/>
              </a:spcAft>
              <a:buClr>
                <a:schemeClr val="accent5"/>
              </a:buClr>
              <a:buSzPts val="13000"/>
              <a:buNone/>
              <a:defRPr sz="13000">
                <a:solidFill>
                  <a:schemeClr val="accent5"/>
                </a:solidFill>
              </a:defRPr>
            </a:lvl3pPr>
            <a:lvl4pPr lvl="3" algn="ctr">
              <a:spcBef>
                <a:spcPts val="0"/>
              </a:spcBef>
              <a:spcAft>
                <a:spcPts val="0"/>
              </a:spcAft>
              <a:buClr>
                <a:schemeClr val="accent5"/>
              </a:buClr>
              <a:buSzPts val="13000"/>
              <a:buNone/>
              <a:defRPr sz="13000">
                <a:solidFill>
                  <a:schemeClr val="accent5"/>
                </a:solidFill>
              </a:defRPr>
            </a:lvl4pPr>
            <a:lvl5pPr lvl="4" algn="ctr">
              <a:spcBef>
                <a:spcPts val="0"/>
              </a:spcBef>
              <a:spcAft>
                <a:spcPts val="0"/>
              </a:spcAft>
              <a:buClr>
                <a:schemeClr val="accent5"/>
              </a:buClr>
              <a:buSzPts val="13000"/>
              <a:buNone/>
              <a:defRPr sz="13000">
                <a:solidFill>
                  <a:schemeClr val="accent5"/>
                </a:solidFill>
              </a:defRPr>
            </a:lvl5pPr>
            <a:lvl6pPr lvl="5" algn="ctr">
              <a:spcBef>
                <a:spcPts val="0"/>
              </a:spcBef>
              <a:spcAft>
                <a:spcPts val="0"/>
              </a:spcAft>
              <a:buClr>
                <a:schemeClr val="accent5"/>
              </a:buClr>
              <a:buSzPts val="13000"/>
              <a:buNone/>
              <a:defRPr sz="13000">
                <a:solidFill>
                  <a:schemeClr val="accent5"/>
                </a:solidFill>
              </a:defRPr>
            </a:lvl6pPr>
            <a:lvl7pPr lvl="6" algn="ctr">
              <a:spcBef>
                <a:spcPts val="0"/>
              </a:spcBef>
              <a:spcAft>
                <a:spcPts val="0"/>
              </a:spcAft>
              <a:buClr>
                <a:schemeClr val="accent5"/>
              </a:buClr>
              <a:buSzPts val="13000"/>
              <a:buNone/>
              <a:defRPr sz="13000">
                <a:solidFill>
                  <a:schemeClr val="accent5"/>
                </a:solidFill>
              </a:defRPr>
            </a:lvl7pPr>
            <a:lvl8pPr lvl="7" algn="ctr">
              <a:spcBef>
                <a:spcPts val="0"/>
              </a:spcBef>
              <a:spcAft>
                <a:spcPts val="0"/>
              </a:spcAft>
              <a:buClr>
                <a:schemeClr val="accent5"/>
              </a:buClr>
              <a:buSzPts val="13000"/>
              <a:buNone/>
              <a:defRPr sz="13000">
                <a:solidFill>
                  <a:schemeClr val="accent5"/>
                </a:solidFill>
              </a:defRPr>
            </a:lvl8pPr>
            <a:lvl9pPr lvl="8" algn="ctr">
              <a:spcBef>
                <a:spcPts val="0"/>
              </a:spcBef>
              <a:spcAft>
                <a:spcPts val="0"/>
              </a:spcAft>
              <a:buClr>
                <a:schemeClr val="accent5"/>
              </a:buClr>
              <a:buSzPts val="13000"/>
              <a:buNone/>
              <a:defRPr sz="13000">
                <a:solidFill>
                  <a:schemeClr val="accent5"/>
                </a:solidFill>
              </a:defRPr>
            </a:lvl9pPr>
          </a:lstStyle>
          <a:p>
            <a:r>
              <a:t>xx%</a:t>
            </a:r>
          </a:p>
        </p:txBody>
      </p:sp>
      <p:sp>
        <p:nvSpPr>
          <p:cNvPr id="55" name="Google Shape;55;p11"/>
          <p:cNvSpPr txBox="1">
            <a:spLocks noGrp="1"/>
          </p:cNvSpPr>
          <p:nvPr>
            <p:ph type="body" idx="1"/>
          </p:nvPr>
        </p:nvSpPr>
        <p:spPr>
          <a:xfrm>
            <a:off x="387900" y="2919450"/>
            <a:ext cx="8368200" cy="10716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56" name="Google Shape;56;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7"/>
        <p:cNvGrpSpPr/>
        <p:nvPr/>
      </p:nvGrpSpPr>
      <p:grpSpPr>
        <a:xfrm>
          <a:off x="0" y="0"/>
          <a:ext cx="0" cy="0"/>
          <a:chOff x="0" y="0"/>
          <a:chExt cx="0" cy="0"/>
        </a:xfrm>
      </p:grpSpPr>
      <p:sp>
        <p:nvSpPr>
          <p:cNvPr id="58" name="Google Shape;58;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6"/>
        <p:cNvGrpSpPr/>
        <p:nvPr/>
      </p:nvGrpSpPr>
      <p:grpSpPr>
        <a:xfrm>
          <a:off x="0" y="0"/>
          <a:ext cx="0" cy="0"/>
          <a:chOff x="0" y="0"/>
          <a:chExt cx="0" cy="0"/>
        </a:xfrm>
      </p:grpSpPr>
      <p:cxnSp>
        <p:nvCxnSpPr>
          <p:cNvPr id="17" name="Google Shape;17;p3"/>
          <p:cNvCxnSpPr/>
          <p:nvPr/>
        </p:nvCxnSpPr>
        <p:spPr>
          <a:xfrm>
            <a:off x="4359602" y="2817464"/>
            <a:ext cx="424800" cy="0"/>
          </a:xfrm>
          <a:prstGeom prst="straightConnector1">
            <a:avLst/>
          </a:prstGeom>
          <a:noFill/>
          <a:ln w="38100" cap="flat" cmpd="sng">
            <a:solidFill>
              <a:schemeClr val="accent4"/>
            </a:solidFill>
            <a:prstDash val="solid"/>
            <a:round/>
            <a:headEnd type="none" w="sm" len="sm"/>
            <a:tailEnd type="none" w="sm" len="sm"/>
          </a:ln>
        </p:spPr>
      </p:cxnSp>
      <p:sp>
        <p:nvSpPr>
          <p:cNvPr id="18" name="Google Shape;18;p3"/>
          <p:cNvSpPr txBox="1">
            <a:spLocks noGrp="1"/>
          </p:cNvSpPr>
          <p:nvPr>
            <p:ph type="title"/>
          </p:nvPr>
        </p:nvSpPr>
        <p:spPr>
          <a:xfrm>
            <a:off x="480750" y="1764950"/>
            <a:ext cx="8222100" cy="907500"/>
          </a:xfrm>
          <a:prstGeom prst="rect">
            <a:avLst/>
          </a:prstGeom>
        </p:spPr>
        <p:txBody>
          <a:bodyPr spcFirstLastPara="1" wrap="square" lIns="91425" tIns="91425" rIns="91425" bIns="91425" anchor="b" anchorCtr="0">
            <a:norm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endParaRPr/>
          </a:p>
        </p:txBody>
      </p:sp>
      <p:sp>
        <p:nvSpPr>
          <p:cNvPr id="19" name="Google Shape;19;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0"/>
        <p:cNvGrpSpPr/>
        <p:nvPr/>
      </p:nvGrpSpPr>
      <p:grpSpPr>
        <a:xfrm>
          <a:off x="0" y="0"/>
          <a:ext cx="0" cy="0"/>
          <a:chOff x="0" y="0"/>
          <a:chExt cx="0" cy="0"/>
        </a:xfrm>
      </p:grpSpPr>
      <p:cxnSp>
        <p:nvCxnSpPr>
          <p:cNvPr id="21" name="Google Shape;21;p4"/>
          <p:cNvCxnSpPr/>
          <p:nvPr/>
        </p:nvCxnSpPr>
        <p:spPr>
          <a:xfrm>
            <a:off x="492563" y="1260284"/>
            <a:ext cx="424800" cy="0"/>
          </a:xfrm>
          <a:prstGeom prst="straightConnector1">
            <a:avLst/>
          </a:prstGeom>
          <a:noFill/>
          <a:ln w="38100" cap="flat" cmpd="sng">
            <a:solidFill>
              <a:schemeClr val="accent4"/>
            </a:solidFill>
            <a:prstDash val="solid"/>
            <a:round/>
            <a:headEnd type="none" w="sm" len="sm"/>
            <a:tailEnd type="none" w="sm" len="sm"/>
          </a:ln>
        </p:spPr>
      </p:cxnSp>
      <p:sp>
        <p:nvSpPr>
          <p:cNvPr id="22" name="Google Shape;22;p4"/>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3" name="Google Shape;23;p4"/>
          <p:cNvSpPr txBox="1">
            <a:spLocks noGrp="1"/>
          </p:cNvSpPr>
          <p:nvPr>
            <p:ph type="body" idx="1"/>
          </p:nvPr>
        </p:nvSpPr>
        <p:spPr>
          <a:xfrm>
            <a:off x="387900" y="1489824"/>
            <a:ext cx="8368200" cy="30789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4" name="Google Shape;24;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5"/>
        <p:cNvGrpSpPr/>
        <p:nvPr/>
      </p:nvGrpSpPr>
      <p:grpSpPr>
        <a:xfrm>
          <a:off x="0" y="0"/>
          <a:ext cx="0" cy="0"/>
          <a:chOff x="0" y="0"/>
          <a:chExt cx="0" cy="0"/>
        </a:xfrm>
      </p:grpSpPr>
      <p:cxnSp>
        <p:nvCxnSpPr>
          <p:cNvPr id="26" name="Google Shape;26;p5"/>
          <p:cNvCxnSpPr/>
          <p:nvPr/>
        </p:nvCxnSpPr>
        <p:spPr>
          <a:xfrm>
            <a:off x="492563" y="1260284"/>
            <a:ext cx="424800" cy="0"/>
          </a:xfrm>
          <a:prstGeom prst="straightConnector1">
            <a:avLst/>
          </a:prstGeom>
          <a:noFill/>
          <a:ln w="38100" cap="flat" cmpd="sng">
            <a:solidFill>
              <a:schemeClr val="accent4"/>
            </a:solidFill>
            <a:prstDash val="solid"/>
            <a:round/>
            <a:headEnd type="none" w="sm" len="sm"/>
            <a:tailEnd type="none" w="sm" len="sm"/>
          </a:ln>
        </p:spPr>
      </p:cxnSp>
      <p:sp>
        <p:nvSpPr>
          <p:cNvPr id="27" name="Google Shape;27;p5"/>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8" name="Google Shape;28;p5"/>
          <p:cNvSpPr txBox="1">
            <a:spLocks noGrp="1"/>
          </p:cNvSpPr>
          <p:nvPr>
            <p:ph type="body" idx="1"/>
          </p:nvPr>
        </p:nvSpPr>
        <p:spPr>
          <a:xfrm>
            <a:off x="387900" y="1489825"/>
            <a:ext cx="3999900" cy="30789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9" name="Google Shape;29;p5"/>
          <p:cNvSpPr txBox="1">
            <a:spLocks noGrp="1"/>
          </p:cNvSpPr>
          <p:nvPr>
            <p:ph type="body" idx="2"/>
          </p:nvPr>
        </p:nvSpPr>
        <p:spPr>
          <a:xfrm>
            <a:off x="4756200" y="1489825"/>
            <a:ext cx="3999900" cy="30789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0" name="Google Shape;30;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1"/>
        <p:cNvGrpSpPr/>
        <p:nvPr/>
      </p:nvGrpSpPr>
      <p:grpSpPr>
        <a:xfrm>
          <a:off x="0" y="0"/>
          <a:ext cx="0" cy="0"/>
          <a:chOff x="0" y="0"/>
          <a:chExt cx="0" cy="0"/>
        </a:xfrm>
      </p:grpSpPr>
      <p:sp>
        <p:nvSpPr>
          <p:cNvPr id="32" name="Google Shape;32;p6"/>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3" name="Google Shape;33;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4"/>
        <p:cNvGrpSpPr/>
        <p:nvPr/>
      </p:nvGrpSpPr>
      <p:grpSpPr>
        <a:xfrm>
          <a:off x="0" y="0"/>
          <a:ext cx="0" cy="0"/>
          <a:chOff x="0" y="0"/>
          <a:chExt cx="0" cy="0"/>
        </a:xfrm>
      </p:grpSpPr>
      <p:cxnSp>
        <p:nvCxnSpPr>
          <p:cNvPr id="35" name="Google Shape;35;p7"/>
          <p:cNvCxnSpPr/>
          <p:nvPr/>
        </p:nvCxnSpPr>
        <p:spPr>
          <a:xfrm>
            <a:off x="489218" y="1412277"/>
            <a:ext cx="331500" cy="0"/>
          </a:xfrm>
          <a:prstGeom prst="straightConnector1">
            <a:avLst/>
          </a:prstGeom>
          <a:noFill/>
          <a:ln w="38100" cap="flat" cmpd="sng">
            <a:solidFill>
              <a:schemeClr val="accent4"/>
            </a:solidFill>
            <a:prstDash val="solid"/>
            <a:round/>
            <a:headEnd type="none" w="sm" len="sm"/>
            <a:tailEnd type="none" w="sm" len="sm"/>
          </a:ln>
        </p:spPr>
      </p:cxnSp>
      <p:sp>
        <p:nvSpPr>
          <p:cNvPr id="36" name="Google Shape;36;p7"/>
          <p:cNvSpPr txBox="1">
            <a:spLocks noGrp="1"/>
          </p:cNvSpPr>
          <p:nvPr>
            <p:ph type="title"/>
          </p:nvPr>
        </p:nvSpPr>
        <p:spPr>
          <a:xfrm>
            <a:off x="3879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7" name="Google Shape;37;p7"/>
          <p:cNvSpPr txBox="1">
            <a:spLocks noGrp="1"/>
          </p:cNvSpPr>
          <p:nvPr>
            <p:ph type="body" idx="1"/>
          </p:nvPr>
        </p:nvSpPr>
        <p:spPr>
          <a:xfrm>
            <a:off x="387900" y="1594025"/>
            <a:ext cx="2808000" cy="26811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8" name="Google Shape;38;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9"/>
        <p:cNvGrpSpPr/>
        <p:nvPr/>
      </p:nvGrpSpPr>
      <p:grpSpPr>
        <a:xfrm>
          <a:off x="0" y="0"/>
          <a:ext cx="0" cy="0"/>
          <a:chOff x="0" y="0"/>
          <a:chExt cx="0" cy="0"/>
        </a:xfrm>
      </p:grpSpPr>
      <p:sp>
        <p:nvSpPr>
          <p:cNvPr id="40" name="Google Shape;40;p8"/>
          <p:cNvSpPr txBox="1">
            <a:spLocks noGrp="1"/>
          </p:cNvSpPr>
          <p:nvPr>
            <p:ph type="title"/>
          </p:nvPr>
        </p:nvSpPr>
        <p:spPr>
          <a:xfrm>
            <a:off x="490250" y="526350"/>
            <a:ext cx="56187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41" name="Google Shape;41;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2"/>
        <p:cNvGrpSpPr/>
        <p:nvPr/>
      </p:nvGrpSpPr>
      <p:grpSpPr>
        <a:xfrm>
          <a:off x="0" y="0"/>
          <a:ext cx="0" cy="0"/>
          <a:chOff x="0" y="0"/>
          <a:chExt cx="0" cy="0"/>
        </a:xfrm>
      </p:grpSpPr>
      <p:sp>
        <p:nvSpPr>
          <p:cNvPr id="43" name="Google Shape;43;p9"/>
          <p:cNvSpPr/>
          <p:nvPr/>
        </p:nvSpPr>
        <p:spPr>
          <a:xfrm>
            <a:off x="4572000" y="-75"/>
            <a:ext cx="45720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 name="Google Shape;44;p9"/>
          <p:cNvCxnSpPr/>
          <p:nvPr/>
        </p:nvCxnSpPr>
        <p:spPr>
          <a:xfrm>
            <a:off x="5029675" y="4495503"/>
            <a:ext cx="540900" cy="0"/>
          </a:xfrm>
          <a:prstGeom prst="straightConnector1">
            <a:avLst/>
          </a:prstGeom>
          <a:noFill/>
          <a:ln w="38100" cap="flat" cmpd="sng">
            <a:solidFill>
              <a:schemeClr val="accent5"/>
            </a:solidFill>
            <a:prstDash val="solid"/>
            <a:round/>
            <a:headEnd type="none" w="sm" len="sm"/>
            <a:tailEnd type="none" w="sm" len="sm"/>
          </a:ln>
        </p:spPr>
      </p:cxnSp>
      <p:sp>
        <p:nvSpPr>
          <p:cNvPr id="45" name="Google Shape;45;p9"/>
          <p:cNvSpPr txBox="1">
            <a:spLocks noGrp="1"/>
          </p:cNvSpPr>
          <p:nvPr>
            <p:ph type="title"/>
          </p:nvPr>
        </p:nvSpPr>
        <p:spPr>
          <a:xfrm>
            <a:off x="265500" y="1209075"/>
            <a:ext cx="4045200" cy="1506300"/>
          </a:xfrm>
          <a:prstGeom prst="rect">
            <a:avLst/>
          </a:prstGeom>
        </p:spPr>
        <p:txBody>
          <a:bodyPr spcFirstLastPara="1" wrap="square" lIns="91425" tIns="91425" rIns="91425" bIns="91425" anchor="b" anchorCtr="0">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a:endParaRPr/>
          </a:p>
        </p:txBody>
      </p:sp>
      <p:sp>
        <p:nvSpPr>
          <p:cNvPr id="46" name="Google Shape;46;p9"/>
          <p:cNvSpPr txBox="1">
            <a:spLocks noGrp="1"/>
          </p:cNvSpPr>
          <p:nvPr>
            <p:ph type="subTitle" idx="1"/>
          </p:nvPr>
        </p:nvSpPr>
        <p:spPr>
          <a:xfrm>
            <a:off x="265500" y="2769001"/>
            <a:ext cx="4045200" cy="13455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Clr>
                <a:schemeClr val="accent5"/>
              </a:buClr>
              <a:buSzPts val="2100"/>
              <a:buNone/>
              <a:defRPr sz="2100">
                <a:solidFill>
                  <a:schemeClr val="accent5"/>
                </a:solidFill>
              </a:defRPr>
            </a:lvl1pPr>
            <a:lvl2pPr lvl="1" algn="ctr">
              <a:lnSpc>
                <a:spcPct val="100000"/>
              </a:lnSpc>
              <a:spcBef>
                <a:spcPts val="0"/>
              </a:spcBef>
              <a:spcAft>
                <a:spcPts val="0"/>
              </a:spcAft>
              <a:buClr>
                <a:schemeClr val="accent5"/>
              </a:buClr>
              <a:buSzPts val="2100"/>
              <a:buNone/>
              <a:defRPr sz="2100">
                <a:solidFill>
                  <a:schemeClr val="accent5"/>
                </a:solidFill>
              </a:defRPr>
            </a:lvl2pPr>
            <a:lvl3pPr lvl="2" algn="ctr">
              <a:lnSpc>
                <a:spcPct val="100000"/>
              </a:lnSpc>
              <a:spcBef>
                <a:spcPts val="0"/>
              </a:spcBef>
              <a:spcAft>
                <a:spcPts val="0"/>
              </a:spcAft>
              <a:buClr>
                <a:schemeClr val="accent5"/>
              </a:buClr>
              <a:buSzPts val="2100"/>
              <a:buNone/>
              <a:defRPr sz="2100">
                <a:solidFill>
                  <a:schemeClr val="accent5"/>
                </a:solidFill>
              </a:defRPr>
            </a:lvl3pPr>
            <a:lvl4pPr lvl="3" algn="ctr">
              <a:lnSpc>
                <a:spcPct val="100000"/>
              </a:lnSpc>
              <a:spcBef>
                <a:spcPts val="0"/>
              </a:spcBef>
              <a:spcAft>
                <a:spcPts val="0"/>
              </a:spcAft>
              <a:buClr>
                <a:schemeClr val="accent5"/>
              </a:buClr>
              <a:buSzPts val="2100"/>
              <a:buNone/>
              <a:defRPr sz="2100">
                <a:solidFill>
                  <a:schemeClr val="accent5"/>
                </a:solidFill>
              </a:defRPr>
            </a:lvl4pPr>
            <a:lvl5pPr lvl="4" algn="ctr">
              <a:lnSpc>
                <a:spcPct val="100000"/>
              </a:lnSpc>
              <a:spcBef>
                <a:spcPts val="0"/>
              </a:spcBef>
              <a:spcAft>
                <a:spcPts val="0"/>
              </a:spcAft>
              <a:buClr>
                <a:schemeClr val="accent5"/>
              </a:buClr>
              <a:buSzPts val="2100"/>
              <a:buNone/>
              <a:defRPr sz="2100">
                <a:solidFill>
                  <a:schemeClr val="accent5"/>
                </a:solidFill>
              </a:defRPr>
            </a:lvl5pPr>
            <a:lvl6pPr lvl="5" algn="ctr">
              <a:lnSpc>
                <a:spcPct val="100000"/>
              </a:lnSpc>
              <a:spcBef>
                <a:spcPts val="0"/>
              </a:spcBef>
              <a:spcAft>
                <a:spcPts val="0"/>
              </a:spcAft>
              <a:buClr>
                <a:schemeClr val="accent5"/>
              </a:buClr>
              <a:buSzPts val="2100"/>
              <a:buNone/>
              <a:defRPr sz="2100">
                <a:solidFill>
                  <a:schemeClr val="accent5"/>
                </a:solidFill>
              </a:defRPr>
            </a:lvl6pPr>
            <a:lvl7pPr lvl="6" algn="ctr">
              <a:lnSpc>
                <a:spcPct val="100000"/>
              </a:lnSpc>
              <a:spcBef>
                <a:spcPts val="0"/>
              </a:spcBef>
              <a:spcAft>
                <a:spcPts val="0"/>
              </a:spcAft>
              <a:buClr>
                <a:schemeClr val="accent5"/>
              </a:buClr>
              <a:buSzPts val="2100"/>
              <a:buNone/>
              <a:defRPr sz="2100">
                <a:solidFill>
                  <a:schemeClr val="accent5"/>
                </a:solidFill>
              </a:defRPr>
            </a:lvl7pPr>
            <a:lvl8pPr lvl="7" algn="ctr">
              <a:lnSpc>
                <a:spcPct val="100000"/>
              </a:lnSpc>
              <a:spcBef>
                <a:spcPts val="0"/>
              </a:spcBef>
              <a:spcAft>
                <a:spcPts val="0"/>
              </a:spcAft>
              <a:buClr>
                <a:schemeClr val="accent5"/>
              </a:buClr>
              <a:buSzPts val="2100"/>
              <a:buNone/>
              <a:defRPr sz="2100">
                <a:solidFill>
                  <a:schemeClr val="accent5"/>
                </a:solidFill>
              </a:defRPr>
            </a:lvl8pPr>
            <a:lvl9pPr lvl="8" algn="ctr">
              <a:lnSpc>
                <a:spcPct val="100000"/>
              </a:lnSpc>
              <a:spcBef>
                <a:spcPts val="0"/>
              </a:spcBef>
              <a:spcAft>
                <a:spcPts val="0"/>
              </a:spcAft>
              <a:buClr>
                <a:schemeClr val="accent5"/>
              </a:buClr>
              <a:buSzPts val="2100"/>
              <a:buNone/>
              <a:defRPr sz="2100">
                <a:solidFill>
                  <a:schemeClr val="accent5"/>
                </a:solidFill>
              </a:defRPr>
            </a:lvl9pPr>
          </a:lstStyle>
          <a:p>
            <a:endParaRPr/>
          </a:p>
        </p:txBody>
      </p:sp>
      <p:sp>
        <p:nvSpPr>
          <p:cNvPr id="47" name="Google Shape;47;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8" name="Google Shape;48;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9"/>
        <p:cNvGrpSpPr/>
        <p:nvPr/>
      </p:nvGrpSpPr>
      <p:grpSpPr>
        <a:xfrm>
          <a:off x="0" y="0"/>
          <a:ext cx="0" cy="0"/>
          <a:chOff x="0" y="0"/>
          <a:chExt cx="0" cy="0"/>
        </a:xfrm>
      </p:grpSpPr>
      <p:sp>
        <p:nvSpPr>
          <p:cNvPr id="50" name="Google Shape;50;p10"/>
          <p:cNvSpPr txBox="1">
            <a:spLocks noGrp="1"/>
          </p:cNvSpPr>
          <p:nvPr>
            <p:ph type="body" idx="1"/>
          </p:nvPr>
        </p:nvSpPr>
        <p:spPr>
          <a:xfrm>
            <a:off x="319500" y="4233725"/>
            <a:ext cx="5998800" cy="5988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Font typeface="Roboto Slab"/>
              <a:buNone/>
              <a:defRPr>
                <a:latin typeface="Roboto Slab"/>
                <a:ea typeface="Roboto Slab"/>
                <a:cs typeface="Roboto Slab"/>
                <a:sym typeface="Roboto Slab"/>
              </a:defRPr>
            </a:lvl1pPr>
          </a:lstStyle>
          <a:p>
            <a:endParaRPr/>
          </a:p>
        </p:txBody>
      </p:sp>
      <p:sp>
        <p:nvSpPr>
          <p:cNvPr id="51" name="Google Shape;51;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marina">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87900" y="458025"/>
            <a:ext cx="8368200" cy="686100"/>
          </a:xfrm>
          <a:prstGeom prst="rect">
            <a:avLst/>
          </a:prstGeom>
          <a:noFill/>
          <a:ln>
            <a:noFill/>
          </a:ln>
        </p:spPr>
        <p:txBody>
          <a:bodyPr spcFirstLastPara="1" wrap="square" lIns="91425" tIns="91425" rIns="91425" bIns="91425" anchor="b" anchorCtr="0">
            <a:normAutofit/>
          </a:bodyPr>
          <a:lstStyle>
            <a:lvl1pPr lvl="0">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1pPr>
            <a:lvl2pPr lvl="1">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2pPr>
            <a:lvl3pPr lvl="2">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3pPr>
            <a:lvl4pPr lvl="3">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4pPr>
            <a:lvl5pPr lvl="4">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5pPr>
            <a:lvl6pPr lvl="5">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6pPr>
            <a:lvl7pPr lvl="6">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7pPr>
            <a:lvl8pPr lvl="7">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8pPr>
            <a:lvl9pPr lvl="8">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9pPr>
          </a:lstStyle>
          <a:p>
            <a:endParaRPr/>
          </a:p>
        </p:txBody>
      </p:sp>
      <p:sp>
        <p:nvSpPr>
          <p:cNvPr id="7" name="Google Shape;7;p1"/>
          <p:cNvSpPr txBox="1">
            <a:spLocks noGrp="1"/>
          </p:cNvSpPr>
          <p:nvPr>
            <p:ph type="body" idx="1"/>
          </p:nvPr>
        </p:nvSpPr>
        <p:spPr>
          <a:xfrm>
            <a:off x="387900" y="1489824"/>
            <a:ext cx="8368200" cy="30789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1"/>
              </a:buClr>
              <a:buSzPts val="1800"/>
              <a:buFont typeface="Roboto"/>
              <a:buChar char="●"/>
              <a:defRPr sz="1800">
                <a:solidFill>
                  <a:schemeClr val="dk1"/>
                </a:solidFill>
                <a:latin typeface="Roboto"/>
                <a:ea typeface="Roboto"/>
                <a:cs typeface="Roboto"/>
                <a:sym typeface="Roboto"/>
              </a:defRPr>
            </a:lvl1pPr>
            <a:lvl2pPr marL="914400" lvl="1" indent="-3175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2pPr>
            <a:lvl3pPr marL="1371600" lvl="2" indent="-3175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3pPr>
            <a:lvl4pPr marL="1828800" lvl="3" indent="-3175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4pPr>
            <a:lvl5pPr marL="2286000" lvl="4" indent="-3175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5pPr>
            <a:lvl6pPr marL="2743200" lvl="5" indent="-3175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6pPr>
            <a:lvl7pPr marL="3200400" lvl="6" indent="-3175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7pPr>
            <a:lvl8pPr marL="3657600" lvl="7" indent="-3175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8pPr>
            <a:lvl9pPr marL="4114800" lvl="8" indent="-3175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1"/>
                </a:solidFill>
                <a:latin typeface="Roboto"/>
                <a:ea typeface="Roboto"/>
                <a:cs typeface="Roboto"/>
                <a:sym typeface="Roboto"/>
              </a:defRPr>
            </a:lvl1pPr>
            <a:lvl2pPr lvl="1" algn="r">
              <a:buNone/>
              <a:defRPr sz="1000">
                <a:solidFill>
                  <a:schemeClr val="dk1"/>
                </a:solidFill>
                <a:latin typeface="Roboto"/>
                <a:ea typeface="Roboto"/>
                <a:cs typeface="Roboto"/>
                <a:sym typeface="Roboto"/>
              </a:defRPr>
            </a:lvl2pPr>
            <a:lvl3pPr lvl="2" algn="r">
              <a:buNone/>
              <a:defRPr sz="1000">
                <a:solidFill>
                  <a:schemeClr val="dk1"/>
                </a:solidFill>
                <a:latin typeface="Roboto"/>
                <a:ea typeface="Roboto"/>
                <a:cs typeface="Roboto"/>
                <a:sym typeface="Roboto"/>
              </a:defRPr>
            </a:lvl3pPr>
            <a:lvl4pPr lvl="3" algn="r">
              <a:buNone/>
              <a:defRPr sz="1000">
                <a:solidFill>
                  <a:schemeClr val="dk1"/>
                </a:solidFill>
                <a:latin typeface="Roboto"/>
                <a:ea typeface="Roboto"/>
                <a:cs typeface="Roboto"/>
                <a:sym typeface="Roboto"/>
              </a:defRPr>
            </a:lvl4pPr>
            <a:lvl5pPr lvl="4" algn="r">
              <a:buNone/>
              <a:defRPr sz="1000">
                <a:solidFill>
                  <a:schemeClr val="dk1"/>
                </a:solidFill>
                <a:latin typeface="Roboto"/>
                <a:ea typeface="Roboto"/>
                <a:cs typeface="Roboto"/>
                <a:sym typeface="Roboto"/>
              </a:defRPr>
            </a:lvl5pPr>
            <a:lvl6pPr lvl="5" algn="r">
              <a:buNone/>
              <a:defRPr sz="1000">
                <a:solidFill>
                  <a:schemeClr val="dk1"/>
                </a:solidFill>
                <a:latin typeface="Roboto"/>
                <a:ea typeface="Roboto"/>
                <a:cs typeface="Roboto"/>
                <a:sym typeface="Roboto"/>
              </a:defRPr>
            </a:lvl6pPr>
            <a:lvl7pPr lvl="6" algn="r">
              <a:buNone/>
              <a:defRPr sz="1000">
                <a:solidFill>
                  <a:schemeClr val="dk1"/>
                </a:solidFill>
                <a:latin typeface="Roboto"/>
                <a:ea typeface="Roboto"/>
                <a:cs typeface="Roboto"/>
                <a:sym typeface="Roboto"/>
              </a:defRPr>
            </a:lvl7pPr>
            <a:lvl8pPr lvl="7" algn="r">
              <a:buNone/>
              <a:defRPr sz="1000">
                <a:solidFill>
                  <a:schemeClr val="dk1"/>
                </a:solidFill>
                <a:latin typeface="Roboto"/>
                <a:ea typeface="Roboto"/>
                <a:cs typeface="Roboto"/>
                <a:sym typeface="Roboto"/>
              </a:defRPr>
            </a:lvl8pPr>
            <a:lvl9pPr lvl="8" algn="r">
              <a:buNone/>
              <a:defRPr sz="1000">
                <a:solidFill>
                  <a:schemeClr val="dk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4.xml"/><Relationship Id="rId5" Type="http://schemas.openxmlformats.org/officeDocument/2006/relationships/image" Target="../media/image26.png"/><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6.jpg"/><Relationship Id="rId4" Type="http://schemas.openxmlformats.org/officeDocument/2006/relationships/image" Target="../media/image5.jpg"/></Relationships>
</file>

<file path=ppt/slides/_rels/slide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4.xml"/><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16.jp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4.xml"/><Relationship Id="rId5" Type="http://schemas.openxmlformats.org/officeDocument/2006/relationships/image" Target="../media/image24.png"/><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13"/>
          <p:cNvSpPr txBox="1"/>
          <p:nvPr/>
        </p:nvSpPr>
        <p:spPr>
          <a:xfrm>
            <a:off x="2739450" y="3874425"/>
            <a:ext cx="3665100" cy="693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sz="1200">
              <a:latin typeface="Calibri"/>
              <a:ea typeface="Calibri"/>
              <a:cs typeface="Calibri"/>
              <a:sym typeface="Calibri"/>
            </a:endParaRPr>
          </a:p>
        </p:txBody>
      </p:sp>
      <p:sp>
        <p:nvSpPr>
          <p:cNvPr id="64" name="Google Shape;64;p13"/>
          <p:cNvSpPr txBox="1"/>
          <p:nvPr/>
        </p:nvSpPr>
        <p:spPr>
          <a:xfrm>
            <a:off x="2526025" y="753350"/>
            <a:ext cx="5879100" cy="157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4000" b="1">
                <a:solidFill>
                  <a:schemeClr val="dk1"/>
                </a:solidFill>
                <a:latin typeface="Montserrat"/>
                <a:ea typeface="Montserrat"/>
                <a:cs typeface="Montserrat"/>
                <a:sym typeface="Montserrat"/>
              </a:rPr>
              <a:t>Presentation</a:t>
            </a:r>
            <a:endParaRPr sz="4000" b="1">
              <a:solidFill>
                <a:schemeClr val="dk1"/>
              </a:solidFill>
              <a:latin typeface="Montserrat"/>
              <a:ea typeface="Montserrat"/>
              <a:cs typeface="Montserrat"/>
              <a:sym typeface="Montserrat"/>
            </a:endParaRPr>
          </a:p>
          <a:p>
            <a:pPr marL="0" lvl="0" indent="0" algn="l" rtl="0">
              <a:spcBef>
                <a:spcPts val="0"/>
              </a:spcBef>
              <a:spcAft>
                <a:spcPts val="0"/>
              </a:spcAft>
              <a:buNone/>
            </a:pPr>
            <a:r>
              <a:rPr lang="en" sz="4000" b="1">
                <a:solidFill>
                  <a:schemeClr val="dk1"/>
                </a:solidFill>
                <a:latin typeface="Montserrat"/>
                <a:ea typeface="Montserrat"/>
                <a:cs typeface="Montserrat"/>
                <a:sym typeface="Montserrat"/>
              </a:rPr>
              <a:t>GYM Project</a:t>
            </a:r>
            <a:endParaRPr sz="4000" b="1">
              <a:solidFill>
                <a:schemeClr val="dk1"/>
              </a:solidFill>
              <a:latin typeface="Montserrat"/>
              <a:ea typeface="Montserrat"/>
              <a:cs typeface="Montserrat"/>
              <a:sym typeface="Montserrat"/>
            </a:endParaRPr>
          </a:p>
          <a:p>
            <a:pPr marL="0" lvl="0" indent="0" algn="l" rtl="0">
              <a:spcBef>
                <a:spcPts val="0"/>
              </a:spcBef>
              <a:spcAft>
                <a:spcPts val="0"/>
              </a:spcAft>
              <a:buNone/>
            </a:pPr>
            <a:endParaRPr sz="4000" b="1">
              <a:solidFill>
                <a:srgbClr val="FFFFFF"/>
              </a:solidFill>
              <a:latin typeface="Montserrat"/>
              <a:ea typeface="Montserrat"/>
              <a:cs typeface="Montserrat"/>
              <a:sym typeface="Montserrat"/>
            </a:endParaRPr>
          </a:p>
        </p:txBody>
      </p:sp>
      <p:pic>
        <p:nvPicPr>
          <p:cNvPr id="65" name="Google Shape;65;p13"/>
          <p:cNvPicPr preferRelativeResize="0"/>
          <p:nvPr/>
        </p:nvPicPr>
        <p:blipFill>
          <a:blip r:embed="rId3">
            <a:alphaModFix/>
          </a:blip>
          <a:stretch>
            <a:fillRect/>
          </a:stretch>
        </p:blipFill>
        <p:spPr>
          <a:xfrm>
            <a:off x="6326825" y="325475"/>
            <a:ext cx="2434650" cy="2434650"/>
          </a:xfrm>
          <a:prstGeom prst="rect">
            <a:avLst/>
          </a:prstGeom>
          <a:noFill/>
          <a:ln>
            <a:noFill/>
          </a:ln>
        </p:spPr>
      </p:pic>
      <p:pic>
        <p:nvPicPr>
          <p:cNvPr id="66" name="Google Shape;66;p13"/>
          <p:cNvPicPr preferRelativeResize="0"/>
          <p:nvPr/>
        </p:nvPicPr>
        <p:blipFill>
          <a:blip r:embed="rId4">
            <a:alphaModFix/>
          </a:blip>
          <a:stretch>
            <a:fillRect/>
          </a:stretch>
        </p:blipFill>
        <p:spPr>
          <a:xfrm>
            <a:off x="223400" y="2571750"/>
            <a:ext cx="2516050" cy="1681469"/>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2"/>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Edit User </a:t>
            </a:r>
            <a:endParaRPr/>
          </a:p>
        </p:txBody>
      </p:sp>
      <p:pic>
        <p:nvPicPr>
          <p:cNvPr id="150" name="Google Shape;150;p22"/>
          <p:cNvPicPr preferRelativeResize="0"/>
          <p:nvPr/>
        </p:nvPicPr>
        <p:blipFill>
          <a:blip r:embed="rId3">
            <a:alphaModFix/>
          </a:blip>
          <a:stretch>
            <a:fillRect/>
          </a:stretch>
        </p:blipFill>
        <p:spPr>
          <a:xfrm>
            <a:off x="387900" y="1477775"/>
            <a:ext cx="4344474" cy="2276201"/>
          </a:xfrm>
          <a:prstGeom prst="rect">
            <a:avLst/>
          </a:prstGeom>
          <a:noFill/>
          <a:ln>
            <a:noFill/>
          </a:ln>
        </p:spPr>
      </p:pic>
      <p:pic>
        <p:nvPicPr>
          <p:cNvPr id="151" name="Google Shape;151;p22"/>
          <p:cNvPicPr preferRelativeResize="0"/>
          <p:nvPr/>
        </p:nvPicPr>
        <p:blipFill>
          <a:blip r:embed="rId4">
            <a:alphaModFix/>
          </a:blip>
          <a:stretch>
            <a:fillRect/>
          </a:stretch>
        </p:blipFill>
        <p:spPr>
          <a:xfrm>
            <a:off x="5440425" y="982625"/>
            <a:ext cx="2381250" cy="1104900"/>
          </a:xfrm>
          <a:prstGeom prst="rect">
            <a:avLst/>
          </a:prstGeom>
          <a:noFill/>
          <a:ln>
            <a:noFill/>
          </a:ln>
        </p:spPr>
      </p:pic>
      <p:pic>
        <p:nvPicPr>
          <p:cNvPr id="152" name="Google Shape;152;p22"/>
          <p:cNvPicPr preferRelativeResize="0"/>
          <p:nvPr/>
        </p:nvPicPr>
        <p:blipFill>
          <a:blip r:embed="rId5">
            <a:alphaModFix/>
          </a:blip>
          <a:stretch>
            <a:fillRect/>
          </a:stretch>
        </p:blipFill>
        <p:spPr>
          <a:xfrm>
            <a:off x="4805350" y="3943900"/>
            <a:ext cx="4215398" cy="10250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3"/>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DB</a:t>
            </a:r>
            <a:endParaRPr/>
          </a:p>
        </p:txBody>
      </p:sp>
      <p:pic>
        <p:nvPicPr>
          <p:cNvPr id="160" name="Google Shape;160;p23"/>
          <p:cNvPicPr preferRelativeResize="0"/>
          <p:nvPr/>
        </p:nvPicPr>
        <p:blipFill>
          <a:blip r:embed="rId3">
            <a:alphaModFix/>
          </a:blip>
          <a:stretch>
            <a:fillRect/>
          </a:stretch>
        </p:blipFill>
        <p:spPr>
          <a:xfrm>
            <a:off x="387900" y="1144125"/>
            <a:ext cx="7557073" cy="379640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24"/>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Process </a:t>
            </a:r>
            <a:endParaRPr/>
          </a:p>
        </p:txBody>
      </p:sp>
      <p:sp>
        <p:nvSpPr>
          <p:cNvPr id="166" name="Google Shape;166;p24"/>
          <p:cNvSpPr txBox="1">
            <a:spLocks noGrp="1"/>
          </p:cNvSpPr>
          <p:nvPr>
            <p:ph type="body" idx="1"/>
          </p:nvPr>
        </p:nvSpPr>
        <p:spPr>
          <a:xfrm>
            <a:off x="387900" y="1489825"/>
            <a:ext cx="2794500" cy="3078900"/>
          </a:xfrm>
          <a:prstGeom prst="rect">
            <a:avLst/>
          </a:prstGeom>
        </p:spPr>
        <p:txBody>
          <a:bodyPr spcFirstLastPara="1" wrap="square" lIns="91425" tIns="91425" rIns="91425" bIns="91425" anchor="t" anchorCtr="0">
            <a:normAutofit/>
          </a:bodyPr>
          <a:lstStyle/>
          <a:p>
            <a:pPr marL="457200" lvl="0" indent="-419100" algn="l" rtl="0">
              <a:lnSpc>
                <a:spcPct val="100000"/>
              </a:lnSpc>
              <a:spcBef>
                <a:spcPts val="0"/>
              </a:spcBef>
              <a:spcAft>
                <a:spcPts val="0"/>
              </a:spcAft>
              <a:buSzPts val="3000"/>
              <a:buFont typeface="Roboto Slab"/>
              <a:buChar char="-"/>
            </a:pPr>
            <a:r>
              <a:rPr lang="en" sz="3000">
                <a:latin typeface="Roboto Slab"/>
                <a:ea typeface="Roboto Slab"/>
                <a:cs typeface="Roboto Slab"/>
                <a:sym typeface="Roboto Slab"/>
              </a:rPr>
              <a:t>Check in  </a:t>
            </a:r>
            <a:endParaRPr sz="3000">
              <a:latin typeface="Roboto Slab"/>
              <a:ea typeface="Roboto Slab"/>
              <a:cs typeface="Roboto Slab"/>
              <a:sym typeface="Roboto Slab"/>
            </a:endParaRPr>
          </a:p>
          <a:p>
            <a:pPr marL="457200" lvl="0" indent="-419100" algn="l" rtl="0">
              <a:lnSpc>
                <a:spcPct val="100000"/>
              </a:lnSpc>
              <a:spcBef>
                <a:spcPts val="0"/>
              </a:spcBef>
              <a:spcAft>
                <a:spcPts val="0"/>
              </a:spcAft>
              <a:buSzPts val="3000"/>
              <a:buFont typeface="Roboto Slab"/>
              <a:buChar char="-"/>
            </a:pPr>
            <a:r>
              <a:rPr lang="en" sz="3000">
                <a:latin typeface="Roboto Slab"/>
                <a:ea typeface="Roboto Slab"/>
                <a:cs typeface="Roboto Slab"/>
                <a:sym typeface="Roboto Slab"/>
              </a:rPr>
              <a:t>Capacity</a:t>
            </a:r>
            <a:endParaRPr sz="3000">
              <a:latin typeface="Roboto Slab"/>
              <a:ea typeface="Roboto Slab"/>
              <a:cs typeface="Roboto Slab"/>
              <a:sym typeface="Roboto Slab"/>
            </a:endParaRPr>
          </a:p>
        </p:txBody>
      </p:sp>
      <p:sp>
        <p:nvSpPr>
          <p:cNvPr id="167" name="Google Shape;167;p24"/>
          <p:cNvSpPr txBox="1">
            <a:spLocks noGrp="1"/>
          </p:cNvSpPr>
          <p:nvPr>
            <p:ph type="body" idx="2"/>
          </p:nvPr>
        </p:nvSpPr>
        <p:spPr>
          <a:xfrm>
            <a:off x="4756200" y="1489825"/>
            <a:ext cx="3999900" cy="30789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168" name="Google Shape;168;p24"/>
          <p:cNvPicPr preferRelativeResize="0"/>
          <p:nvPr/>
        </p:nvPicPr>
        <p:blipFill>
          <a:blip r:embed="rId3">
            <a:alphaModFix/>
          </a:blip>
          <a:stretch>
            <a:fillRect/>
          </a:stretch>
        </p:blipFill>
        <p:spPr>
          <a:xfrm>
            <a:off x="2693650" y="1021725"/>
            <a:ext cx="6125249" cy="38718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25"/>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Calendar </a:t>
            </a:r>
            <a:endParaRPr/>
          </a:p>
        </p:txBody>
      </p:sp>
      <p:pic>
        <p:nvPicPr>
          <p:cNvPr id="174" name="Google Shape;174;p25"/>
          <p:cNvPicPr preferRelativeResize="0"/>
          <p:nvPr/>
        </p:nvPicPr>
        <p:blipFill>
          <a:blip r:embed="rId3">
            <a:alphaModFix/>
          </a:blip>
          <a:stretch>
            <a:fillRect/>
          </a:stretch>
        </p:blipFill>
        <p:spPr>
          <a:xfrm>
            <a:off x="2029950" y="1238100"/>
            <a:ext cx="4321051" cy="327842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26"/>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Utility </a:t>
            </a:r>
            <a:endParaRPr/>
          </a:p>
        </p:txBody>
      </p:sp>
      <p:sp>
        <p:nvSpPr>
          <p:cNvPr id="180" name="Google Shape;180;p26"/>
          <p:cNvSpPr txBox="1">
            <a:spLocks noGrp="1"/>
          </p:cNvSpPr>
          <p:nvPr>
            <p:ph type="body" idx="1"/>
          </p:nvPr>
        </p:nvSpPr>
        <p:spPr>
          <a:xfrm>
            <a:off x="387900" y="1489825"/>
            <a:ext cx="3999900" cy="3078900"/>
          </a:xfrm>
          <a:prstGeom prst="rect">
            <a:avLst/>
          </a:prstGeom>
        </p:spPr>
        <p:txBody>
          <a:bodyPr spcFirstLastPara="1" wrap="square" lIns="91425" tIns="91425" rIns="91425" bIns="91425" anchor="t" anchorCtr="0">
            <a:normAutofit fontScale="77500" lnSpcReduction="20000"/>
          </a:bodyPr>
          <a:lstStyle/>
          <a:p>
            <a:pPr marL="0" indent="0">
              <a:spcBef>
                <a:spcPts val="1200"/>
              </a:spcBef>
              <a:spcAft>
                <a:spcPts val="1200"/>
              </a:spcAft>
              <a:buNone/>
            </a:pPr>
            <a:r>
              <a:rPr lang="en-US" sz="1800" dirty="0">
                <a:effectLst/>
                <a:latin typeface="Calibri" panose="020F0502020204030204" pitchFamily="34" charset="0"/>
                <a:ea typeface="Calibri" panose="020F0502020204030204" pitchFamily="34" charset="0"/>
                <a:cs typeface="Times New Roman" panose="02020603050405020304" pitchFamily="18" charset="0"/>
              </a:rPr>
              <a:t>The application has different modules to work with the data, you can see the users that are on the gym, add new users that will register and capture their data, edit existing users, and check on their payments, and you also get the option to export information in a beautiful table format so you can take that data and move it to the application of choice to take reports and handle it.</a:t>
            </a:r>
          </a:p>
          <a:p>
            <a:pPr marL="0" lvl="0" indent="0" algn="l" rtl="0">
              <a:spcBef>
                <a:spcPts val="1200"/>
              </a:spcBef>
              <a:spcAft>
                <a:spcPts val="1200"/>
              </a:spcAft>
              <a:buNone/>
            </a:pPr>
            <a:r>
              <a:rPr lang="en-US" dirty="0"/>
              <a:t>It helps to improve the general experience of managing information for the administrator that works on the GYM.</a:t>
            </a:r>
            <a:endParaRPr dirty="0"/>
          </a:p>
        </p:txBody>
      </p:sp>
      <p:pic>
        <p:nvPicPr>
          <p:cNvPr id="181" name="Google Shape;181;p26"/>
          <p:cNvPicPr preferRelativeResize="0"/>
          <p:nvPr/>
        </p:nvPicPr>
        <p:blipFill>
          <a:blip r:embed="rId3">
            <a:alphaModFix/>
          </a:blip>
          <a:stretch>
            <a:fillRect/>
          </a:stretch>
        </p:blipFill>
        <p:spPr>
          <a:xfrm>
            <a:off x="4540200" y="1296525"/>
            <a:ext cx="4451400" cy="29676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27"/>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Challenges</a:t>
            </a:r>
            <a:endParaRPr/>
          </a:p>
        </p:txBody>
      </p:sp>
      <p:sp>
        <p:nvSpPr>
          <p:cNvPr id="187" name="Google Shape;187;p27"/>
          <p:cNvSpPr txBox="1">
            <a:spLocks noGrp="1"/>
          </p:cNvSpPr>
          <p:nvPr>
            <p:ph type="body" idx="1"/>
          </p:nvPr>
        </p:nvSpPr>
        <p:spPr>
          <a:xfrm>
            <a:off x="387900" y="1489825"/>
            <a:ext cx="3999900" cy="30789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Assign Tasks,</a:t>
            </a:r>
            <a:endParaRPr/>
          </a:p>
          <a:p>
            <a:pPr marL="0" lvl="0" indent="0" algn="l" rtl="0">
              <a:spcBef>
                <a:spcPts val="1200"/>
              </a:spcBef>
              <a:spcAft>
                <a:spcPts val="0"/>
              </a:spcAft>
              <a:buNone/>
            </a:pPr>
            <a:r>
              <a:rPr lang="en"/>
              <a:t> Put Separate Code Together, </a:t>
            </a:r>
            <a:endParaRPr/>
          </a:p>
          <a:p>
            <a:pPr marL="0" lvl="0" indent="0" algn="l" rtl="0">
              <a:spcBef>
                <a:spcPts val="1200"/>
              </a:spcBef>
              <a:spcAft>
                <a:spcPts val="0"/>
              </a:spcAft>
              <a:buNone/>
            </a:pPr>
            <a:r>
              <a:rPr lang="en"/>
              <a:t>Call DB, </a:t>
            </a:r>
            <a:endParaRPr/>
          </a:p>
          <a:p>
            <a:pPr marL="0" lvl="0" indent="0" algn="l" rtl="0">
              <a:spcBef>
                <a:spcPts val="1200"/>
              </a:spcBef>
              <a:spcAft>
                <a:spcPts val="1200"/>
              </a:spcAft>
              <a:buNone/>
            </a:pPr>
            <a:r>
              <a:rPr lang="en"/>
              <a:t>Use Github.</a:t>
            </a:r>
            <a:endParaRPr/>
          </a:p>
        </p:txBody>
      </p:sp>
      <p:sp>
        <p:nvSpPr>
          <p:cNvPr id="188" name="Google Shape;188;p27"/>
          <p:cNvSpPr txBox="1">
            <a:spLocks noGrp="1"/>
          </p:cNvSpPr>
          <p:nvPr>
            <p:ph type="body" idx="2"/>
          </p:nvPr>
        </p:nvSpPr>
        <p:spPr>
          <a:xfrm>
            <a:off x="4572000" y="458025"/>
            <a:ext cx="3999900" cy="30789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a:t>Github problem </a:t>
            </a:r>
            <a:endParaRPr/>
          </a:p>
        </p:txBody>
      </p:sp>
      <p:pic>
        <p:nvPicPr>
          <p:cNvPr id="189" name="Google Shape;189;p27"/>
          <p:cNvPicPr preferRelativeResize="0"/>
          <p:nvPr/>
        </p:nvPicPr>
        <p:blipFill>
          <a:blip r:embed="rId3">
            <a:alphaModFix/>
          </a:blip>
          <a:stretch>
            <a:fillRect/>
          </a:stretch>
        </p:blipFill>
        <p:spPr>
          <a:xfrm>
            <a:off x="4756200" y="677925"/>
            <a:ext cx="3160075" cy="39501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28"/>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Future Development </a:t>
            </a:r>
            <a:endParaRPr/>
          </a:p>
        </p:txBody>
      </p:sp>
      <p:sp>
        <p:nvSpPr>
          <p:cNvPr id="195" name="Google Shape;195;p28"/>
          <p:cNvSpPr txBox="1">
            <a:spLocks noGrp="1"/>
          </p:cNvSpPr>
          <p:nvPr>
            <p:ph type="body" idx="1"/>
          </p:nvPr>
        </p:nvSpPr>
        <p:spPr>
          <a:xfrm>
            <a:off x="387900" y="1489825"/>
            <a:ext cx="3999900" cy="30789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US" dirty="0"/>
              <a:t>This application has a lot of opportunities to grow since it not only can be used for a GYM but it can also be adapted for any other business that needs to handle their information in a better way.</a:t>
            </a:r>
          </a:p>
          <a:p>
            <a:pPr marL="0" lvl="0" indent="0" algn="l" rtl="0">
              <a:spcBef>
                <a:spcPts val="0"/>
              </a:spcBef>
              <a:spcAft>
                <a:spcPts val="1200"/>
              </a:spcAft>
              <a:buNone/>
            </a:pPr>
            <a:r>
              <a:rPr lang="en-US" dirty="0"/>
              <a:t>It has also possibilities to add modules for managing not only users and clients data but also products and inventory which would make this a even better tool for the organizations.</a:t>
            </a:r>
            <a:endParaRPr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29"/>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Demo </a:t>
            </a:r>
            <a:endParaRPr/>
          </a:p>
        </p:txBody>
      </p:sp>
      <p:sp>
        <p:nvSpPr>
          <p:cNvPr id="202" name="Google Shape;202;p29"/>
          <p:cNvSpPr txBox="1">
            <a:spLocks noGrp="1"/>
          </p:cNvSpPr>
          <p:nvPr>
            <p:ph type="body" idx="1"/>
          </p:nvPr>
        </p:nvSpPr>
        <p:spPr>
          <a:xfrm>
            <a:off x="2791125" y="3458325"/>
            <a:ext cx="4672500" cy="10908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https://github.com/LuisContrerasGlz/ngym_client</a:t>
            </a:r>
            <a:endParaRPr/>
          </a:p>
          <a:p>
            <a:pPr marL="0" lvl="0" indent="0" algn="l" rtl="0">
              <a:spcBef>
                <a:spcPts val="1200"/>
              </a:spcBef>
              <a:spcAft>
                <a:spcPts val="1200"/>
              </a:spcAft>
              <a:buNone/>
            </a:pPr>
            <a:r>
              <a:rPr lang="en"/>
              <a:t>https://gymevolucionclient.herokuapp.com/</a:t>
            </a:r>
            <a:endParaRPr/>
          </a:p>
        </p:txBody>
      </p:sp>
      <p:pic>
        <p:nvPicPr>
          <p:cNvPr id="203" name="Google Shape;203;p29"/>
          <p:cNvPicPr preferRelativeResize="0"/>
          <p:nvPr/>
        </p:nvPicPr>
        <p:blipFill>
          <a:blip r:embed="rId3">
            <a:alphaModFix/>
          </a:blip>
          <a:stretch>
            <a:fillRect/>
          </a:stretch>
        </p:blipFill>
        <p:spPr>
          <a:xfrm>
            <a:off x="2325688" y="1144125"/>
            <a:ext cx="4492631" cy="200939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pic>
        <p:nvPicPr>
          <p:cNvPr id="208" name="Google Shape;208;p30"/>
          <p:cNvPicPr preferRelativeResize="0"/>
          <p:nvPr/>
        </p:nvPicPr>
        <p:blipFill>
          <a:blip r:embed="rId3">
            <a:alphaModFix/>
          </a:blip>
          <a:stretch>
            <a:fillRect/>
          </a:stretch>
        </p:blipFill>
        <p:spPr>
          <a:xfrm>
            <a:off x="2457950" y="1144125"/>
            <a:ext cx="4754152" cy="369457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4"/>
          <p:cNvSpPr txBox="1">
            <a:spLocks noGrp="1"/>
          </p:cNvSpPr>
          <p:nvPr>
            <p:ph type="body" idx="1"/>
          </p:nvPr>
        </p:nvSpPr>
        <p:spPr>
          <a:xfrm>
            <a:off x="311700" y="1266325"/>
            <a:ext cx="8520600" cy="3225900"/>
          </a:xfrm>
          <a:prstGeom prst="rect">
            <a:avLst/>
          </a:prstGeom>
        </p:spPr>
        <p:txBody>
          <a:bodyPr spcFirstLastPara="1" wrap="square" lIns="91425" tIns="91425" rIns="91425" bIns="91425" anchor="t" anchorCtr="0">
            <a:normAutofit/>
          </a:bodyPr>
          <a:lstStyle/>
          <a:p>
            <a:pPr lvl="0" indent="0">
              <a:buClr>
                <a:srgbClr val="000000"/>
              </a:buClr>
              <a:buSzPts val="1300"/>
              <a:buNone/>
            </a:pPr>
            <a:r>
              <a:rPr lang="en" dirty="0">
                <a:latin typeface="Calibri" panose="020F0502020204030204" pitchFamily="34" charset="0"/>
                <a:cs typeface="Times New Roman" panose="02020603050405020304" pitchFamily="18" charset="0"/>
                <a:sym typeface="Montserrat"/>
              </a:rPr>
              <a:t>Create an application that helps manage the users of a Gym and use it to review the calendar and activities.</a:t>
            </a:r>
          </a:p>
          <a:p>
            <a:pPr indent="0">
              <a:buClr>
                <a:srgbClr val="000000"/>
              </a:buClr>
              <a:buSzPts val="1300"/>
              <a:buNone/>
            </a:pPr>
            <a:r>
              <a:rPr lang="en-US" sz="1800" dirty="0">
                <a:effectLst/>
                <a:latin typeface="Calibri" panose="020F0502020204030204" pitchFamily="34" charset="0"/>
                <a:ea typeface="Calibri" panose="020F0502020204030204" pitchFamily="34" charset="0"/>
                <a:cs typeface="Times New Roman" panose="02020603050405020304" pitchFamily="18" charset="0"/>
              </a:rPr>
              <a:t>This gym management system has the purpose to help to manage the information regarding clients, payments, and details of the organization in a simple and systematic way so there is a control of the information and tools to manipulate the information in a way that the workflow is smooth.</a:t>
            </a:r>
          </a:p>
          <a:p>
            <a:pPr marL="457200" lvl="0" indent="0" algn="l" rtl="0">
              <a:spcBef>
                <a:spcPts val="0"/>
              </a:spcBef>
              <a:spcAft>
                <a:spcPts val="0"/>
              </a:spcAft>
              <a:buClr>
                <a:srgbClr val="000000"/>
              </a:buClr>
              <a:buSzPts val="1300"/>
              <a:buFont typeface="Arial"/>
              <a:buNone/>
            </a:pPr>
            <a:endParaRPr sz="2400" b="1" u="sng" dirty="0">
              <a:solidFill>
                <a:srgbClr val="666666"/>
              </a:solidFill>
            </a:endParaRPr>
          </a:p>
        </p:txBody>
      </p:sp>
      <p:sp>
        <p:nvSpPr>
          <p:cNvPr id="72" name="Google Shape;72;p14"/>
          <p:cNvSpPr txBox="1"/>
          <p:nvPr/>
        </p:nvSpPr>
        <p:spPr>
          <a:xfrm>
            <a:off x="1297500" y="393750"/>
            <a:ext cx="7038900" cy="91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b="1">
                <a:solidFill>
                  <a:srgbClr val="FFFFFF"/>
                </a:solidFill>
                <a:latin typeface="Montserrat"/>
                <a:ea typeface="Montserrat"/>
                <a:cs typeface="Montserrat"/>
                <a:sym typeface="Montserrat"/>
              </a:rPr>
              <a:t>Project objective</a:t>
            </a:r>
            <a:endParaRPr sz="2400" b="1">
              <a:solidFill>
                <a:srgbClr val="FFFFFF"/>
              </a:solidFill>
              <a:latin typeface="Montserrat"/>
              <a:ea typeface="Montserrat"/>
              <a:cs typeface="Montserrat"/>
              <a:sym typeface="Montserrat"/>
            </a:endParaRPr>
          </a:p>
        </p:txBody>
      </p:sp>
      <p:pic>
        <p:nvPicPr>
          <p:cNvPr id="73" name="Google Shape;73;p14"/>
          <p:cNvPicPr preferRelativeResize="0"/>
          <p:nvPr/>
        </p:nvPicPr>
        <p:blipFill>
          <a:blip r:embed="rId3">
            <a:alphaModFix/>
          </a:blip>
          <a:stretch>
            <a:fillRect/>
          </a:stretch>
        </p:blipFill>
        <p:spPr>
          <a:xfrm>
            <a:off x="5623560" y="3017520"/>
            <a:ext cx="2981126" cy="203203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5"/>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fontScale="90000"/>
          </a:bodyPr>
          <a:lstStyle/>
          <a:p>
            <a:pPr marL="0" lvl="0" indent="0" algn="l" rtl="0">
              <a:spcBef>
                <a:spcPts val="0"/>
              </a:spcBef>
              <a:spcAft>
                <a:spcPts val="0"/>
              </a:spcAft>
              <a:buNone/>
            </a:pPr>
            <a:r>
              <a:rPr lang="en" sz="2400" b="1">
                <a:solidFill>
                  <a:srgbClr val="FFFFFF"/>
                </a:solidFill>
                <a:latin typeface="Montserrat"/>
                <a:ea typeface="Montserrat"/>
                <a:cs typeface="Montserrat"/>
                <a:sym typeface="Montserrat"/>
              </a:rPr>
              <a:t> User History </a:t>
            </a:r>
            <a:endParaRPr sz="2400" b="1">
              <a:solidFill>
                <a:srgbClr val="FFFFFF"/>
              </a:solidFill>
              <a:latin typeface="Montserrat"/>
              <a:ea typeface="Montserrat"/>
              <a:cs typeface="Montserrat"/>
              <a:sym typeface="Montserrat"/>
            </a:endParaRPr>
          </a:p>
          <a:p>
            <a:pPr marL="0" lvl="0" indent="0" algn="l" rtl="0">
              <a:spcBef>
                <a:spcPts val="0"/>
              </a:spcBef>
              <a:spcAft>
                <a:spcPts val="0"/>
              </a:spcAft>
              <a:buNone/>
            </a:pPr>
            <a:endParaRPr/>
          </a:p>
        </p:txBody>
      </p:sp>
      <p:sp>
        <p:nvSpPr>
          <p:cNvPr id="79" name="Google Shape;79;p15"/>
          <p:cNvSpPr txBox="1"/>
          <p:nvPr/>
        </p:nvSpPr>
        <p:spPr>
          <a:xfrm>
            <a:off x="377800" y="2495550"/>
            <a:ext cx="2370000" cy="2415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300" dirty="0">
                <a:solidFill>
                  <a:srgbClr val="FFFFFF"/>
                </a:solidFill>
                <a:latin typeface="Lato"/>
                <a:ea typeface="Lato"/>
                <a:cs typeface="Lato"/>
                <a:sym typeface="Lato"/>
              </a:rPr>
              <a:t>As a &lt; type of user &gt;</a:t>
            </a:r>
            <a:endParaRPr sz="1300" dirty="0">
              <a:solidFill>
                <a:srgbClr val="FFFFFF"/>
              </a:solidFill>
              <a:latin typeface="Lato"/>
              <a:ea typeface="Lato"/>
              <a:cs typeface="Lato"/>
              <a:sym typeface="Lato"/>
            </a:endParaRPr>
          </a:p>
          <a:p>
            <a:pPr marL="0" lvl="0" indent="0" algn="l" rtl="0">
              <a:lnSpc>
                <a:spcPct val="115000"/>
              </a:lnSpc>
              <a:spcBef>
                <a:spcPts val="1600"/>
              </a:spcBef>
              <a:spcAft>
                <a:spcPts val="0"/>
              </a:spcAft>
              <a:buNone/>
            </a:pPr>
            <a:r>
              <a:rPr lang="en" sz="1300" dirty="0">
                <a:solidFill>
                  <a:srgbClr val="FFFFFF"/>
                </a:solidFill>
                <a:latin typeface="Lato"/>
                <a:ea typeface="Lato"/>
                <a:cs typeface="Lato"/>
                <a:sym typeface="Lato"/>
              </a:rPr>
              <a:t>Who are we building this for? </a:t>
            </a:r>
            <a:endParaRPr sz="1300" dirty="0">
              <a:solidFill>
                <a:srgbClr val="FFFFFF"/>
              </a:solidFill>
              <a:latin typeface="Lato"/>
              <a:ea typeface="Lato"/>
              <a:cs typeface="Lato"/>
              <a:sym typeface="Lato"/>
            </a:endParaRPr>
          </a:p>
          <a:p>
            <a:pPr marL="0" lvl="0" indent="0" algn="l" rtl="0">
              <a:lnSpc>
                <a:spcPct val="115000"/>
              </a:lnSpc>
              <a:spcBef>
                <a:spcPts val="1600"/>
              </a:spcBef>
              <a:spcAft>
                <a:spcPts val="0"/>
              </a:spcAft>
              <a:buNone/>
            </a:pPr>
            <a:r>
              <a:rPr lang="en" sz="1500" b="1" dirty="0">
                <a:solidFill>
                  <a:srgbClr val="FFFFFF"/>
                </a:solidFill>
                <a:latin typeface="Lato"/>
                <a:ea typeface="Lato"/>
                <a:cs typeface="Lato"/>
                <a:sym typeface="Lato"/>
              </a:rPr>
              <a:t>Administrator Gym</a:t>
            </a:r>
            <a:r>
              <a:rPr lang="en" sz="1300" dirty="0">
                <a:solidFill>
                  <a:srgbClr val="FFFFFF"/>
                </a:solidFill>
                <a:latin typeface="Lato"/>
                <a:ea typeface="Lato"/>
                <a:cs typeface="Lato"/>
                <a:sym typeface="Lato"/>
              </a:rPr>
              <a:t> </a:t>
            </a:r>
            <a:endParaRPr sz="1300" dirty="0">
              <a:solidFill>
                <a:srgbClr val="FFFFFF"/>
              </a:solidFill>
              <a:latin typeface="Lato"/>
              <a:ea typeface="Lato"/>
              <a:cs typeface="Lato"/>
              <a:sym typeface="Lato"/>
            </a:endParaRPr>
          </a:p>
          <a:p>
            <a:pPr marL="0" lvl="0" indent="0" algn="l" rtl="0">
              <a:lnSpc>
                <a:spcPct val="115000"/>
              </a:lnSpc>
              <a:spcBef>
                <a:spcPts val="1600"/>
              </a:spcBef>
              <a:spcAft>
                <a:spcPts val="1600"/>
              </a:spcAft>
              <a:buNone/>
            </a:pPr>
            <a:endParaRPr sz="1300" dirty="0">
              <a:solidFill>
                <a:srgbClr val="FFFFFF"/>
              </a:solidFill>
              <a:latin typeface="Lato"/>
              <a:ea typeface="Lato"/>
              <a:cs typeface="Lato"/>
              <a:sym typeface="Lato"/>
            </a:endParaRPr>
          </a:p>
        </p:txBody>
      </p:sp>
      <p:sp>
        <p:nvSpPr>
          <p:cNvPr id="80" name="Google Shape;80;p15"/>
          <p:cNvSpPr txBox="1"/>
          <p:nvPr/>
        </p:nvSpPr>
        <p:spPr>
          <a:xfrm>
            <a:off x="3044163" y="2495550"/>
            <a:ext cx="2767200" cy="1817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300">
                <a:solidFill>
                  <a:srgbClr val="FFFFFF"/>
                </a:solidFill>
                <a:latin typeface="Lato"/>
                <a:ea typeface="Lato"/>
                <a:cs typeface="Lato"/>
                <a:sym typeface="Lato"/>
              </a:rPr>
              <a:t>AS A &lt; some goal&gt;</a:t>
            </a:r>
            <a:endParaRPr sz="1300">
              <a:solidFill>
                <a:srgbClr val="FFFFFF"/>
              </a:solidFill>
              <a:latin typeface="Lato"/>
              <a:ea typeface="Lato"/>
              <a:cs typeface="Lato"/>
              <a:sym typeface="Lato"/>
            </a:endParaRPr>
          </a:p>
          <a:p>
            <a:pPr marL="0" lvl="0" indent="0" algn="l" rtl="0">
              <a:lnSpc>
                <a:spcPct val="115000"/>
              </a:lnSpc>
              <a:spcBef>
                <a:spcPts val="1600"/>
              </a:spcBef>
              <a:spcAft>
                <a:spcPts val="0"/>
              </a:spcAft>
              <a:buNone/>
            </a:pPr>
            <a:r>
              <a:rPr lang="en" sz="1300">
                <a:solidFill>
                  <a:srgbClr val="FFFFFF"/>
                </a:solidFill>
                <a:latin typeface="Lato"/>
                <a:ea typeface="Lato"/>
                <a:cs typeface="Lato"/>
                <a:sym typeface="Lato"/>
              </a:rPr>
              <a:t>Manager   want </a:t>
            </a:r>
            <a:endParaRPr sz="1300">
              <a:solidFill>
                <a:srgbClr val="FFFFFF"/>
              </a:solidFill>
              <a:latin typeface="Lato"/>
              <a:ea typeface="Lato"/>
              <a:cs typeface="Lato"/>
              <a:sym typeface="Lato"/>
            </a:endParaRPr>
          </a:p>
          <a:p>
            <a:pPr marL="0" lvl="0" indent="0" algn="l" rtl="0">
              <a:lnSpc>
                <a:spcPct val="115000"/>
              </a:lnSpc>
              <a:spcBef>
                <a:spcPts val="1600"/>
              </a:spcBef>
              <a:spcAft>
                <a:spcPts val="0"/>
              </a:spcAft>
              <a:buNone/>
            </a:pPr>
            <a:r>
              <a:rPr lang="en" sz="1500" b="1">
                <a:solidFill>
                  <a:srgbClr val="FFFFFF"/>
                </a:solidFill>
                <a:latin typeface="Lato"/>
                <a:ea typeface="Lato"/>
                <a:cs typeface="Lato"/>
                <a:sym typeface="Lato"/>
              </a:rPr>
              <a:t>Avoid paperwork</a:t>
            </a:r>
            <a:endParaRPr sz="1500" b="1">
              <a:solidFill>
                <a:srgbClr val="FFFFFF"/>
              </a:solidFill>
              <a:latin typeface="Lato"/>
              <a:ea typeface="Lato"/>
              <a:cs typeface="Lato"/>
              <a:sym typeface="Lato"/>
            </a:endParaRPr>
          </a:p>
          <a:p>
            <a:pPr marL="0" lvl="0" indent="0" algn="l" rtl="0">
              <a:lnSpc>
                <a:spcPct val="115000"/>
              </a:lnSpc>
              <a:spcBef>
                <a:spcPts val="1600"/>
              </a:spcBef>
              <a:spcAft>
                <a:spcPts val="0"/>
              </a:spcAft>
              <a:buNone/>
            </a:pPr>
            <a:endParaRPr sz="1300">
              <a:solidFill>
                <a:srgbClr val="FFFFFF"/>
              </a:solidFill>
              <a:latin typeface="Lato"/>
              <a:ea typeface="Lato"/>
              <a:cs typeface="Lato"/>
              <a:sym typeface="Lato"/>
            </a:endParaRPr>
          </a:p>
          <a:p>
            <a:pPr marL="0" lvl="0" indent="0" algn="l" rtl="0">
              <a:lnSpc>
                <a:spcPct val="115000"/>
              </a:lnSpc>
              <a:spcBef>
                <a:spcPts val="1600"/>
              </a:spcBef>
              <a:spcAft>
                <a:spcPts val="1600"/>
              </a:spcAft>
              <a:buNone/>
            </a:pPr>
            <a:endParaRPr sz="1300">
              <a:solidFill>
                <a:srgbClr val="FFFFFF"/>
              </a:solidFill>
              <a:latin typeface="Lato"/>
              <a:ea typeface="Lato"/>
              <a:cs typeface="Lato"/>
              <a:sym typeface="Lato"/>
            </a:endParaRPr>
          </a:p>
        </p:txBody>
      </p:sp>
      <p:sp>
        <p:nvSpPr>
          <p:cNvPr id="81" name="Google Shape;81;p15"/>
          <p:cNvSpPr txBox="1"/>
          <p:nvPr/>
        </p:nvSpPr>
        <p:spPr>
          <a:xfrm>
            <a:off x="6107725" y="2495550"/>
            <a:ext cx="2903400" cy="2415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300">
                <a:solidFill>
                  <a:srgbClr val="FFFFFF"/>
                </a:solidFill>
                <a:latin typeface="Lato"/>
                <a:ea typeface="Lato"/>
                <a:cs typeface="Lato"/>
                <a:sym typeface="Lato"/>
              </a:rPr>
              <a:t>As a  &lt;benefit&gt;</a:t>
            </a:r>
            <a:endParaRPr sz="1300">
              <a:solidFill>
                <a:srgbClr val="FFFFFF"/>
              </a:solidFill>
              <a:latin typeface="Lato"/>
              <a:ea typeface="Lato"/>
              <a:cs typeface="Lato"/>
              <a:sym typeface="Lato"/>
            </a:endParaRPr>
          </a:p>
          <a:p>
            <a:pPr marL="0" lvl="0" indent="0" algn="l" rtl="0">
              <a:lnSpc>
                <a:spcPct val="115000"/>
              </a:lnSpc>
              <a:spcBef>
                <a:spcPts val="1600"/>
              </a:spcBef>
              <a:spcAft>
                <a:spcPts val="0"/>
              </a:spcAft>
              <a:buNone/>
            </a:pPr>
            <a:r>
              <a:rPr lang="en" sz="1300">
                <a:solidFill>
                  <a:srgbClr val="FFFFFF"/>
                </a:solidFill>
                <a:latin typeface="Lato"/>
                <a:ea typeface="Lato"/>
                <a:cs typeface="Lato"/>
                <a:sym typeface="Lato"/>
              </a:rPr>
              <a:t>Why do they want to achieve this? </a:t>
            </a:r>
            <a:endParaRPr sz="1300">
              <a:solidFill>
                <a:srgbClr val="FFFFFF"/>
              </a:solidFill>
              <a:latin typeface="Lato"/>
              <a:ea typeface="Lato"/>
              <a:cs typeface="Lato"/>
              <a:sym typeface="Lato"/>
            </a:endParaRPr>
          </a:p>
          <a:p>
            <a:pPr marL="0" lvl="0" indent="0" algn="l" rtl="0">
              <a:lnSpc>
                <a:spcPct val="115000"/>
              </a:lnSpc>
              <a:spcBef>
                <a:spcPts val="1600"/>
              </a:spcBef>
              <a:spcAft>
                <a:spcPts val="0"/>
              </a:spcAft>
              <a:buNone/>
            </a:pPr>
            <a:r>
              <a:rPr lang="en" sz="1500" b="1">
                <a:solidFill>
                  <a:srgbClr val="FFFFFF"/>
                </a:solidFill>
                <a:latin typeface="Lato"/>
                <a:ea typeface="Lato"/>
                <a:cs typeface="Lato"/>
                <a:sym typeface="Lato"/>
              </a:rPr>
              <a:t>Share the same information in different places all in one app</a:t>
            </a:r>
            <a:endParaRPr sz="1500" b="1">
              <a:solidFill>
                <a:srgbClr val="FFFFFF"/>
              </a:solidFill>
              <a:latin typeface="Lato"/>
              <a:ea typeface="Lato"/>
              <a:cs typeface="Lato"/>
              <a:sym typeface="Lato"/>
            </a:endParaRPr>
          </a:p>
          <a:p>
            <a:pPr marL="0" lvl="0" indent="0" algn="l" rtl="0">
              <a:lnSpc>
                <a:spcPct val="115000"/>
              </a:lnSpc>
              <a:spcBef>
                <a:spcPts val="1600"/>
              </a:spcBef>
              <a:spcAft>
                <a:spcPts val="1600"/>
              </a:spcAft>
              <a:buNone/>
            </a:pPr>
            <a:endParaRPr sz="1300">
              <a:solidFill>
                <a:srgbClr val="FFFFFF"/>
              </a:solidFill>
              <a:latin typeface="Lato"/>
              <a:ea typeface="Lato"/>
              <a:cs typeface="Lato"/>
              <a:sym typeface="Lato"/>
            </a:endParaRPr>
          </a:p>
        </p:txBody>
      </p:sp>
      <p:pic>
        <p:nvPicPr>
          <p:cNvPr id="82" name="Google Shape;82;p15"/>
          <p:cNvPicPr preferRelativeResize="0"/>
          <p:nvPr/>
        </p:nvPicPr>
        <p:blipFill>
          <a:blip r:embed="rId3">
            <a:alphaModFix/>
          </a:blip>
          <a:stretch>
            <a:fillRect/>
          </a:stretch>
        </p:blipFill>
        <p:spPr>
          <a:xfrm>
            <a:off x="596900" y="1068838"/>
            <a:ext cx="1655677" cy="1103775"/>
          </a:xfrm>
          <a:prstGeom prst="rect">
            <a:avLst/>
          </a:prstGeom>
          <a:noFill/>
          <a:ln>
            <a:noFill/>
          </a:ln>
        </p:spPr>
      </p:pic>
      <p:pic>
        <p:nvPicPr>
          <p:cNvPr id="83" name="Google Shape;83;p15"/>
          <p:cNvPicPr preferRelativeResize="0"/>
          <p:nvPr/>
        </p:nvPicPr>
        <p:blipFill>
          <a:blip r:embed="rId4">
            <a:alphaModFix/>
          </a:blip>
          <a:stretch>
            <a:fillRect/>
          </a:stretch>
        </p:blipFill>
        <p:spPr>
          <a:xfrm>
            <a:off x="3141325" y="1010775"/>
            <a:ext cx="1786475" cy="1219910"/>
          </a:xfrm>
          <a:prstGeom prst="rect">
            <a:avLst/>
          </a:prstGeom>
          <a:noFill/>
          <a:ln>
            <a:noFill/>
          </a:ln>
        </p:spPr>
      </p:pic>
      <p:pic>
        <p:nvPicPr>
          <p:cNvPr id="84" name="Google Shape;84;p15"/>
          <p:cNvPicPr preferRelativeResize="0"/>
          <p:nvPr/>
        </p:nvPicPr>
        <p:blipFill>
          <a:blip r:embed="rId5">
            <a:alphaModFix/>
          </a:blip>
          <a:stretch>
            <a:fillRect/>
          </a:stretch>
        </p:blipFill>
        <p:spPr>
          <a:xfrm>
            <a:off x="6476600" y="871350"/>
            <a:ext cx="1786474" cy="119052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6"/>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sz="2400" b="1">
                <a:solidFill>
                  <a:srgbClr val="FFFFFF"/>
                </a:solidFill>
                <a:latin typeface="Montserrat"/>
                <a:ea typeface="Montserrat"/>
                <a:cs typeface="Montserrat"/>
                <a:sym typeface="Montserrat"/>
              </a:rPr>
              <a:t>Software used</a:t>
            </a:r>
            <a:endParaRPr b="1"/>
          </a:p>
        </p:txBody>
      </p:sp>
      <p:sp>
        <p:nvSpPr>
          <p:cNvPr id="90" name="Google Shape;90;p16"/>
          <p:cNvSpPr txBox="1">
            <a:spLocks noGrp="1"/>
          </p:cNvSpPr>
          <p:nvPr>
            <p:ph type="body" idx="1"/>
          </p:nvPr>
        </p:nvSpPr>
        <p:spPr>
          <a:xfrm>
            <a:off x="387900" y="1489825"/>
            <a:ext cx="3999900" cy="30789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dirty="0"/>
              <a:t>New Technologies:</a:t>
            </a:r>
            <a:endParaRPr dirty="0"/>
          </a:p>
          <a:p>
            <a:pPr marL="0" lvl="0" indent="0" algn="l" rtl="0">
              <a:spcBef>
                <a:spcPts val="1200"/>
              </a:spcBef>
              <a:spcAft>
                <a:spcPts val="0"/>
              </a:spcAft>
              <a:buNone/>
            </a:pPr>
            <a:r>
              <a:rPr lang="en" dirty="0"/>
              <a:t>Big calendar </a:t>
            </a:r>
            <a:endParaRPr dirty="0"/>
          </a:p>
          <a:p>
            <a:pPr marL="0" lvl="0" indent="0" algn="l" rtl="0">
              <a:spcBef>
                <a:spcPts val="1200"/>
              </a:spcBef>
              <a:spcAft>
                <a:spcPts val="0"/>
              </a:spcAft>
              <a:buNone/>
            </a:pPr>
            <a:r>
              <a:rPr lang="en" dirty="0"/>
              <a:t>moment</a:t>
            </a:r>
            <a:endParaRPr dirty="0"/>
          </a:p>
          <a:p>
            <a:pPr marL="0" lvl="0" indent="0" algn="l" rtl="0">
              <a:spcBef>
                <a:spcPts val="1200"/>
              </a:spcBef>
              <a:spcAft>
                <a:spcPts val="0"/>
              </a:spcAft>
              <a:buNone/>
            </a:pPr>
            <a:endParaRPr dirty="0"/>
          </a:p>
          <a:p>
            <a:pPr marL="0" lvl="0" indent="0" algn="l" rtl="0">
              <a:spcBef>
                <a:spcPts val="1200"/>
              </a:spcBef>
              <a:spcAft>
                <a:spcPts val="1200"/>
              </a:spcAft>
              <a:buNone/>
            </a:pPr>
            <a:endParaRPr dirty="0"/>
          </a:p>
        </p:txBody>
      </p:sp>
      <p:sp>
        <p:nvSpPr>
          <p:cNvPr id="91" name="Google Shape;91;p16"/>
          <p:cNvSpPr txBox="1">
            <a:spLocks noGrp="1"/>
          </p:cNvSpPr>
          <p:nvPr>
            <p:ph type="body" idx="2"/>
          </p:nvPr>
        </p:nvSpPr>
        <p:spPr>
          <a:xfrm>
            <a:off x="5979475" y="905625"/>
            <a:ext cx="2925900" cy="3752700"/>
          </a:xfrm>
          <a:prstGeom prst="rect">
            <a:avLst/>
          </a:prstGeom>
        </p:spPr>
        <p:txBody>
          <a:bodyPr spcFirstLastPara="1" wrap="square" lIns="91425" tIns="91425" rIns="91425" bIns="91425" anchor="t" anchorCtr="0">
            <a:normAutofit fontScale="77500" lnSpcReduction="20000"/>
          </a:bodyPr>
          <a:lstStyle/>
          <a:p>
            <a:pPr marL="0" lvl="0" indent="0" algn="l" rtl="0">
              <a:lnSpc>
                <a:spcPct val="100000"/>
              </a:lnSpc>
              <a:spcBef>
                <a:spcPts val="0"/>
              </a:spcBef>
              <a:spcAft>
                <a:spcPts val="0"/>
              </a:spcAft>
              <a:buNone/>
            </a:pPr>
            <a:r>
              <a:rPr lang="en" sz="1974" dirty="0"/>
              <a:t>Technologies / Frameworks:</a:t>
            </a:r>
            <a:endParaRPr sz="1974" dirty="0"/>
          </a:p>
          <a:p>
            <a:pPr marL="0" lvl="0" indent="0" algn="l" rtl="0">
              <a:lnSpc>
                <a:spcPct val="100000"/>
              </a:lnSpc>
              <a:spcBef>
                <a:spcPts val="1200"/>
              </a:spcBef>
              <a:spcAft>
                <a:spcPts val="0"/>
              </a:spcAft>
              <a:buNone/>
            </a:pPr>
            <a:r>
              <a:rPr lang="en" sz="1974" dirty="0"/>
              <a:t>Bootstrap </a:t>
            </a:r>
            <a:endParaRPr sz="1974" dirty="0"/>
          </a:p>
          <a:p>
            <a:pPr marL="0" lvl="0" indent="0" algn="l" rtl="0">
              <a:lnSpc>
                <a:spcPct val="100000"/>
              </a:lnSpc>
              <a:spcBef>
                <a:spcPts val="1200"/>
              </a:spcBef>
              <a:spcAft>
                <a:spcPts val="0"/>
              </a:spcAft>
              <a:buNone/>
            </a:pPr>
            <a:r>
              <a:rPr lang="en" sz="1974" dirty="0"/>
              <a:t>Node</a:t>
            </a:r>
            <a:endParaRPr sz="1974" dirty="0"/>
          </a:p>
          <a:p>
            <a:pPr marL="0" lvl="0" indent="0" algn="l" rtl="0">
              <a:lnSpc>
                <a:spcPct val="100000"/>
              </a:lnSpc>
              <a:spcBef>
                <a:spcPts val="1200"/>
              </a:spcBef>
              <a:spcAft>
                <a:spcPts val="0"/>
              </a:spcAft>
              <a:buNone/>
            </a:pPr>
            <a:r>
              <a:rPr lang="en" sz="1974" dirty="0"/>
              <a:t>React</a:t>
            </a:r>
            <a:endParaRPr sz="1974" dirty="0"/>
          </a:p>
          <a:p>
            <a:pPr marL="0" lvl="0" indent="0" algn="l" rtl="0">
              <a:lnSpc>
                <a:spcPct val="100000"/>
              </a:lnSpc>
              <a:spcBef>
                <a:spcPts val="1200"/>
              </a:spcBef>
              <a:spcAft>
                <a:spcPts val="0"/>
              </a:spcAft>
              <a:buNone/>
            </a:pPr>
            <a:r>
              <a:rPr lang="en" sz="1974" dirty="0"/>
              <a:t>MySQL </a:t>
            </a:r>
            <a:endParaRPr sz="1974" dirty="0"/>
          </a:p>
          <a:p>
            <a:pPr marL="0" lvl="0" indent="0" algn="l" rtl="0">
              <a:lnSpc>
                <a:spcPct val="100000"/>
              </a:lnSpc>
              <a:spcBef>
                <a:spcPts val="1200"/>
              </a:spcBef>
              <a:spcAft>
                <a:spcPts val="0"/>
              </a:spcAft>
              <a:buNone/>
            </a:pPr>
            <a:r>
              <a:rPr lang="en" sz="1974" dirty="0"/>
              <a:t>Heroku</a:t>
            </a:r>
            <a:endParaRPr sz="1974" dirty="0"/>
          </a:p>
          <a:p>
            <a:pPr marL="0" lvl="0" indent="0" algn="l" rtl="0">
              <a:lnSpc>
                <a:spcPct val="100000"/>
              </a:lnSpc>
              <a:spcBef>
                <a:spcPts val="1200"/>
              </a:spcBef>
              <a:spcAft>
                <a:spcPts val="0"/>
              </a:spcAft>
              <a:buNone/>
            </a:pPr>
            <a:r>
              <a:rPr lang="en" sz="1974" dirty="0"/>
              <a:t>Passport</a:t>
            </a:r>
            <a:endParaRPr sz="1974" dirty="0"/>
          </a:p>
          <a:p>
            <a:pPr marL="0" lvl="0" indent="0" algn="l" rtl="0">
              <a:lnSpc>
                <a:spcPct val="100000"/>
              </a:lnSpc>
              <a:spcBef>
                <a:spcPts val="1200"/>
              </a:spcBef>
              <a:spcAft>
                <a:spcPts val="0"/>
              </a:spcAft>
              <a:buNone/>
            </a:pPr>
            <a:r>
              <a:rPr lang="en" sz="1974" dirty="0"/>
              <a:t>JQuery / Ajax</a:t>
            </a:r>
            <a:endParaRPr sz="1974" dirty="0"/>
          </a:p>
          <a:p>
            <a:pPr marL="0" lvl="0" indent="0" algn="l" rtl="0">
              <a:lnSpc>
                <a:spcPct val="100000"/>
              </a:lnSpc>
              <a:spcBef>
                <a:spcPts val="1200"/>
              </a:spcBef>
              <a:spcAft>
                <a:spcPts val="0"/>
              </a:spcAft>
              <a:buNone/>
            </a:pPr>
            <a:r>
              <a:rPr lang="en" sz="1974" dirty="0"/>
              <a:t>Express</a:t>
            </a:r>
            <a:endParaRPr sz="1974" dirty="0"/>
          </a:p>
          <a:p>
            <a:pPr marL="0" lvl="0" indent="0" algn="l" rtl="0">
              <a:lnSpc>
                <a:spcPct val="100000"/>
              </a:lnSpc>
              <a:spcBef>
                <a:spcPts val="1200"/>
              </a:spcBef>
              <a:spcAft>
                <a:spcPts val="0"/>
              </a:spcAft>
              <a:buNone/>
            </a:pPr>
            <a:r>
              <a:rPr lang="en" sz="1974" dirty="0"/>
              <a:t>DOTENV</a:t>
            </a:r>
            <a:endParaRPr sz="1974" dirty="0"/>
          </a:p>
          <a:p>
            <a:pPr marL="0" lvl="0" indent="0" algn="l" rtl="0">
              <a:lnSpc>
                <a:spcPct val="100000"/>
              </a:lnSpc>
              <a:spcBef>
                <a:spcPts val="1200"/>
              </a:spcBef>
              <a:spcAft>
                <a:spcPts val="1200"/>
              </a:spcAft>
              <a:buNone/>
            </a:pPr>
            <a:endParaRPr dirty="0"/>
          </a:p>
        </p:txBody>
      </p:sp>
      <p:pic>
        <p:nvPicPr>
          <p:cNvPr id="92" name="Google Shape;92;p16"/>
          <p:cNvPicPr preferRelativeResize="0"/>
          <p:nvPr/>
        </p:nvPicPr>
        <p:blipFill>
          <a:blip r:embed="rId3">
            <a:alphaModFix/>
          </a:blip>
          <a:stretch>
            <a:fillRect/>
          </a:stretch>
        </p:blipFill>
        <p:spPr>
          <a:xfrm>
            <a:off x="2316900" y="1981025"/>
            <a:ext cx="3441950" cy="20570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7"/>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Initial design</a:t>
            </a:r>
            <a:endParaRPr/>
          </a:p>
        </p:txBody>
      </p:sp>
      <p:pic>
        <p:nvPicPr>
          <p:cNvPr id="98" name="Google Shape;98;p17"/>
          <p:cNvPicPr preferRelativeResize="0"/>
          <p:nvPr/>
        </p:nvPicPr>
        <p:blipFill>
          <a:blip r:embed="rId3">
            <a:alphaModFix/>
          </a:blip>
          <a:stretch>
            <a:fillRect/>
          </a:stretch>
        </p:blipFill>
        <p:spPr>
          <a:xfrm>
            <a:off x="2687950" y="1207525"/>
            <a:ext cx="3674000" cy="3210300"/>
          </a:xfrm>
          <a:prstGeom prst="rect">
            <a:avLst/>
          </a:prstGeom>
          <a:noFill/>
          <a:ln>
            <a:noFill/>
          </a:ln>
        </p:spPr>
      </p:pic>
      <p:sp>
        <p:nvSpPr>
          <p:cNvPr id="99" name="Google Shape;99;p17"/>
          <p:cNvSpPr/>
          <p:nvPr/>
        </p:nvSpPr>
        <p:spPr>
          <a:xfrm>
            <a:off x="4835925" y="693925"/>
            <a:ext cx="539799" cy="345699"/>
          </a:xfrm>
          <a:prstGeom prst="rect">
            <a:avLst/>
          </a:prstGeom>
        </p:spPr>
        <p:txBody>
          <a:bodyPr>
            <a:prstTxWarp prst="textPlain">
              <a:avLst/>
            </a:prstTxWarp>
          </a:bodyPr>
          <a:lstStyle/>
          <a:p>
            <a:pPr lvl="0" algn="ctr"/>
            <a:r>
              <a:rPr b="0" i="0">
                <a:ln w="9525" cap="flat" cmpd="sng">
                  <a:solidFill>
                    <a:schemeClr val="dk2"/>
                  </a:solidFill>
                  <a:prstDash val="solid"/>
                  <a:round/>
                  <a:headEnd type="none" w="sm" len="sm"/>
                  <a:tailEnd type="none" w="sm" len="sm"/>
                </a:ln>
                <a:solidFill>
                  <a:schemeClr val="lt2"/>
                </a:solidFill>
                <a:latin typeface="Arial"/>
              </a:rPr>
              <a:t>DB</a:t>
            </a:r>
          </a:p>
        </p:txBody>
      </p:sp>
      <p:sp>
        <p:nvSpPr>
          <p:cNvPr id="100" name="Google Shape;100;p17"/>
          <p:cNvSpPr/>
          <p:nvPr/>
        </p:nvSpPr>
        <p:spPr>
          <a:xfrm>
            <a:off x="3827275" y="3516750"/>
            <a:ext cx="666024" cy="345700"/>
          </a:xfrm>
          <a:prstGeom prst="rect">
            <a:avLst/>
          </a:prstGeom>
        </p:spPr>
        <p:txBody>
          <a:bodyPr>
            <a:prstTxWarp prst="textPlain">
              <a:avLst/>
            </a:prstTxWarp>
          </a:bodyPr>
          <a:lstStyle/>
          <a:p>
            <a:pPr lvl="0" algn="ctr"/>
            <a:r>
              <a:rPr b="0" i="0">
                <a:ln w="9525" cap="flat" cmpd="sng">
                  <a:solidFill>
                    <a:schemeClr val="dk2"/>
                  </a:solidFill>
                  <a:prstDash val="solid"/>
                  <a:round/>
                  <a:headEnd type="none" w="sm" len="sm"/>
                  <a:tailEnd type="none" w="sm" len="sm"/>
                </a:ln>
                <a:solidFill>
                  <a:schemeClr val="lt2"/>
                </a:solidFill>
                <a:latin typeface="Arial"/>
              </a:rPr>
              <a:t>SERVER</a:t>
            </a:r>
          </a:p>
        </p:txBody>
      </p:sp>
      <p:sp>
        <p:nvSpPr>
          <p:cNvPr id="101" name="Google Shape;101;p17"/>
          <p:cNvSpPr/>
          <p:nvPr/>
        </p:nvSpPr>
        <p:spPr>
          <a:xfrm>
            <a:off x="4737522" y="4539275"/>
            <a:ext cx="736601" cy="345700"/>
          </a:xfrm>
          <a:prstGeom prst="rect">
            <a:avLst/>
          </a:prstGeom>
        </p:spPr>
        <p:txBody>
          <a:bodyPr>
            <a:prstTxWarp prst="textPlain">
              <a:avLst/>
            </a:prstTxWarp>
          </a:bodyPr>
          <a:lstStyle/>
          <a:p>
            <a:pPr lvl="0" algn="ctr"/>
            <a:r>
              <a:rPr b="0" i="0">
                <a:ln w="9525" cap="flat" cmpd="sng">
                  <a:solidFill>
                    <a:schemeClr val="dk2"/>
                  </a:solidFill>
                  <a:prstDash val="solid"/>
                  <a:round/>
                  <a:headEnd type="none" w="sm" len="sm"/>
                  <a:tailEnd type="none" w="sm" len="sm"/>
                </a:ln>
                <a:solidFill>
                  <a:schemeClr val="lt2"/>
                </a:solidFill>
                <a:latin typeface="Arial"/>
              </a:rPr>
              <a:t>CLIENT</a:t>
            </a:r>
          </a:p>
        </p:txBody>
      </p:sp>
      <p:sp>
        <p:nvSpPr>
          <p:cNvPr id="102" name="Google Shape;102;p17"/>
          <p:cNvSpPr/>
          <p:nvPr/>
        </p:nvSpPr>
        <p:spPr>
          <a:xfrm>
            <a:off x="6586800" y="2639825"/>
            <a:ext cx="1552224" cy="518276"/>
          </a:xfrm>
          <a:prstGeom prst="rect">
            <a:avLst/>
          </a:prstGeom>
        </p:spPr>
        <p:txBody>
          <a:bodyPr>
            <a:prstTxWarp prst="textPlain">
              <a:avLst/>
            </a:prstTxWarp>
          </a:bodyPr>
          <a:lstStyle/>
          <a:p>
            <a:pPr lvl="0" algn="ctr"/>
            <a:r>
              <a:rPr b="0" i="0">
                <a:ln w="9525" cap="flat" cmpd="sng">
                  <a:solidFill>
                    <a:schemeClr val="dk2"/>
                  </a:solidFill>
                  <a:prstDash val="solid"/>
                  <a:round/>
                  <a:headEnd type="none" w="sm" len="sm"/>
                  <a:tailEnd type="none" w="sm" len="sm"/>
                </a:ln>
                <a:solidFill>
                  <a:schemeClr val="lt2"/>
                </a:solidFill>
                <a:latin typeface="Arial"/>
              </a:rPr>
              <a:t>APP-HEROKU</a:t>
            </a:r>
          </a:p>
        </p:txBody>
      </p:sp>
      <p:pic>
        <p:nvPicPr>
          <p:cNvPr id="103" name="Google Shape;103;p17"/>
          <p:cNvPicPr preferRelativeResize="0"/>
          <p:nvPr/>
        </p:nvPicPr>
        <p:blipFill>
          <a:blip r:embed="rId4">
            <a:alphaModFix/>
          </a:blip>
          <a:stretch>
            <a:fillRect/>
          </a:stretch>
        </p:blipFill>
        <p:spPr>
          <a:xfrm>
            <a:off x="2687950" y="4003963"/>
            <a:ext cx="837225" cy="998962"/>
          </a:xfrm>
          <a:prstGeom prst="rect">
            <a:avLst/>
          </a:prstGeom>
          <a:noFill/>
          <a:ln>
            <a:noFill/>
          </a:ln>
        </p:spPr>
      </p:pic>
      <p:pic>
        <p:nvPicPr>
          <p:cNvPr id="104" name="Google Shape;104;p17"/>
          <p:cNvPicPr preferRelativeResize="0"/>
          <p:nvPr/>
        </p:nvPicPr>
        <p:blipFill>
          <a:blip r:embed="rId5">
            <a:alphaModFix/>
          </a:blip>
          <a:stretch>
            <a:fillRect/>
          </a:stretch>
        </p:blipFill>
        <p:spPr>
          <a:xfrm>
            <a:off x="3460975" y="3423875"/>
            <a:ext cx="210800" cy="1115400"/>
          </a:xfrm>
          <a:prstGeom prst="rect">
            <a:avLst/>
          </a:prstGeom>
          <a:noFill/>
          <a:ln>
            <a:noFill/>
          </a:ln>
        </p:spPr>
      </p:pic>
      <p:sp>
        <p:nvSpPr>
          <p:cNvPr id="105" name="Google Shape;105;p17"/>
          <p:cNvSpPr/>
          <p:nvPr/>
        </p:nvSpPr>
        <p:spPr>
          <a:xfrm>
            <a:off x="387902" y="3158100"/>
            <a:ext cx="2193358" cy="289275"/>
          </a:xfrm>
          <a:prstGeom prst="rect">
            <a:avLst/>
          </a:prstGeom>
        </p:spPr>
        <p:txBody>
          <a:bodyPr>
            <a:prstTxWarp prst="textPlain">
              <a:avLst/>
            </a:prstTxWarp>
          </a:bodyPr>
          <a:lstStyle/>
          <a:p>
            <a:pPr lvl="0" algn="ctr"/>
            <a:r>
              <a:rPr b="0" i="0">
                <a:ln w="9525" cap="flat" cmpd="sng">
                  <a:solidFill>
                    <a:schemeClr val="dk2"/>
                  </a:solidFill>
                  <a:prstDash val="solid"/>
                  <a:round/>
                  <a:headEnd type="none" w="sm" len="sm"/>
                  <a:tailEnd type="none" w="sm" len="sm"/>
                </a:ln>
                <a:solidFill>
                  <a:schemeClr val="lt2"/>
                </a:solidFill>
                <a:latin typeface="Arial"/>
              </a:rPr>
              <a:t>GitHub-Rake</a:t>
            </a:r>
          </a:p>
        </p:txBody>
      </p:sp>
      <p:sp>
        <p:nvSpPr>
          <p:cNvPr id="106" name="Google Shape;106;p17"/>
          <p:cNvSpPr/>
          <p:nvPr/>
        </p:nvSpPr>
        <p:spPr>
          <a:xfrm>
            <a:off x="387902" y="1928825"/>
            <a:ext cx="2001608" cy="289275"/>
          </a:xfrm>
          <a:prstGeom prst="rect">
            <a:avLst/>
          </a:prstGeom>
        </p:spPr>
        <p:txBody>
          <a:bodyPr>
            <a:prstTxWarp prst="textPlain">
              <a:avLst/>
            </a:prstTxWarp>
          </a:bodyPr>
          <a:lstStyle/>
          <a:p>
            <a:pPr lvl="0" algn="ctr"/>
            <a:r>
              <a:rPr b="0" i="0">
                <a:ln w="9525" cap="flat" cmpd="sng">
                  <a:solidFill>
                    <a:schemeClr val="dk2"/>
                  </a:solidFill>
                  <a:prstDash val="solid"/>
                  <a:round/>
                  <a:headEnd type="none" w="sm" len="sm"/>
                  <a:tailEnd type="none" w="sm" len="sm"/>
                </a:ln>
                <a:solidFill>
                  <a:schemeClr val="lt2"/>
                </a:solidFill>
                <a:latin typeface="Arial"/>
              </a:rPr>
              <a:t>GitHub-Luis</a:t>
            </a:r>
          </a:p>
        </p:txBody>
      </p:sp>
      <p:sp>
        <p:nvSpPr>
          <p:cNvPr id="107" name="Google Shape;107;p17"/>
          <p:cNvSpPr/>
          <p:nvPr/>
        </p:nvSpPr>
        <p:spPr>
          <a:xfrm>
            <a:off x="387902" y="4250000"/>
            <a:ext cx="2344984" cy="289275"/>
          </a:xfrm>
          <a:prstGeom prst="rect">
            <a:avLst/>
          </a:prstGeom>
        </p:spPr>
        <p:txBody>
          <a:bodyPr>
            <a:prstTxWarp prst="textPlain">
              <a:avLst/>
            </a:prstTxWarp>
          </a:bodyPr>
          <a:lstStyle/>
          <a:p>
            <a:pPr lvl="0" algn="ctr"/>
            <a:r>
              <a:rPr b="0" i="0">
                <a:ln w="9525" cap="flat" cmpd="sng">
                  <a:solidFill>
                    <a:schemeClr val="dk2"/>
                  </a:solidFill>
                  <a:prstDash val="solid"/>
                  <a:round/>
                  <a:headEnd type="none" w="sm" len="sm"/>
                  <a:tailEnd type="none" w="sm" len="sm"/>
                </a:ln>
                <a:solidFill>
                  <a:schemeClr val="lt2"/>
                </a:solidFill>
                <a:latin typeface="Arial"/>
              </a:rPr>
              <a:t>GitHub-Arturo</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pic>
        <p:nvPicPr>
          <p:cNvPr id="112" name="Google Shape;112;p18"/>
          <p:cNvPicPr preferRelativeResize="0"/>
          <p:nvPr/>
        </p:nvPicPr>
        <p:blipFill>
          <a:blip r:embed="rId3">
            <a:alphaModFix/>
          </a:blip>
          <a:stretch>
            <a:fillRect/>
          </a:stretch>
        </p:blipFill>
        <p:spPr>
          <a:xfrm>
            <a:off x="240399" y="1916375"/>
            <a:ext cx="3358900" cy="1745074"/>
          </a:xfrm>
          <a:prstGeom prst="rect">
            <a:avLst/>
          </a:prstGeom>
          <a:noFill/>
          <a:ln>
            <a:noFill/>
          </a:ln>
        </p:spPr>
      </p:pic>
      <p:pic>
        <p:nvPicPr>
          <p:cNvPr id="113" name="Google Shape;113;p18"/>
          <p:cNvPicPr preferRelativeResize="0"/>
          <p:nvPr/>
        </p:nvPicPr>
        <p:blipFill>
          <a:blip r:embed="rId4">
            <a:alphaModFix/>
          </a:blip>
          <a:stretch>
            <a:fillRect/>
          </a:stretch>
        </p:blipFill>
        <p:spPr>
          <a:xfrm>
            <a:off x="7085850" y="3558706"/>
            <a:ext cx="1777325" cy="1194476"/>
          </a:xfrm>
          <a:prstGeom prst="rect">
            <a:avLst/>
          </a:prstGeom>
          <a:noFill/>
          <a:ln>
            <a:noFill/>
          </a:ln>
        </p:spPr>
      </p:pic>
      <p:pic>
        <p:nvPicPr>
          <p:cNvPr id="114" name="Google Shape;114;p18"/>
          <p:cNvPicPr preferRelativeResize="0"/>
          <p:nvPr/>
        </p:nvPicPr>
        <p:blipFill>
          <a:blip r:embed="rId5">
            <a:alphaModFix/>
          </a:blip>
          <a:stretch>
            <a:fillRect/>
          </a:stretch>
        </p:blipFill>
        <p:spPr>
          <a:xfrm>
            <a:off x="5083650" y="3589103"/>
            <a:ext cx="1835674" cy="989526"/>
          </a:xfrm>
          <a:prstGeom prst="rect">
            <a:avLst/>
          </a:prstGeom>
          <a:noFill/>
          <a:ln>
            <a:noFill/>
          </a:ln>
        </p:spPr>
      </p:pic>
      <p:pic>
        <p:nvPicPr>
          <p:cNvPr id="115" name="Google Shape;115;p18"/>
          <p:cNvPicPr preferRelativeResize="0"/>
          <p:nvPr/>
        </p:nvPicPr>
        <p:blipFill>
          <a:blip r:embed="rId6">
            <a:alphaModFix/>
          </a:blip>
          <a:stretch>
            <a:fillRect/>
          </a:stretch>
        </p:blipFill>
        <p:spPr>
          <a:xfrm>
            <a:off x="4834413" y="1917150"/>
            <a:ext cx="2334152" cy="1194475"/>
          </a:xfrm>
          <a:prstGeom prst="rect">
            <a:avLst/>
          </a:prstGeom>
          <a:noFill/>
          <a:ln>
            <a:noFill/>
          </a:ln>
        </p:spPr>
      </p:pic>
      <p:sp>
        <p:nvSpPr>
          <p:cNvPr id="116" name="Google Shape;116;p18"/>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Initial Idea </a:t>
            </a:r>
            <a:endParaRPr/>
          </a:p>
        </p:txBody>
      </p:sp>
      <p:sp>
        <p:nvSpPr>
          <p:cNvPr id="117" name="Google Shape;117;p18"/>
          <p:cNvSpPr txBox="1">
            <a:spLocks noGrp="1"/>
          </p:cNvSpPr>
          <p:nvPr>
            <p:ph type="body" idx="1"/>
          </p:nvPr>
        </p:nvSpPr>
        <p:spPr>
          <a:xfrm>
            <a:off x="4454300" y="851488"/>
            <a:ext cx="2921100" cy="2707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Minimum Viable Product</a:t>
            </a:r>
            <a:endParaRPr/>
          </a:p>
          <a:p>
            <a:pPr marL="0" lvl="0" indent="0" algn="l" rtl="0">
              <a:spcBef>
                <a:spcPts val="1200"/>
              </a:spcBef>
              <a:spcAft>
                <a:spcPts val="1200"/>
              </a:spcAft>
              <a:buNone/>
            </a:pPr>
            <a:endParaRPr/>
          </a:p>
        </p:txBody>
      </p:sp>
      <p:sp>
        <p:nvSpPr>
          <p:cNvPr id="118" name="Google Shape;118;p18"/>
          <p:cNvSpPr txBox="1">
            <a:spLocks noGrp="1"/>
          </p:cNvSpPr>
          <p:nvPr>
            <p:ph type="body" idx="2"/>
          </p:nvPr>
        </p:nvSpPr>
        <p:spPr>
          <a:xfrm>
            <a:off x="4454300" y="3111625"/>
            <a:ext cx="3429300" cy="14940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a:t>Product Vision:</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19"/>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Project Management </a:t>
            </a:r>
            <a:endParaRPr/>
          </a:p>
        </p:txBody>
      </p:sp>
      <p:pic>
        <p:nvPicPr>
          <p:cNvPr id="125" name="Google Shape;125;p19"/>
          <p:cNvPicPr preferRelativeResize="0"/>
          <p:nvPr/>
        </p:nvPicPr>
        <p:blipFill>
          <a:blip r:embed="rId3">
            <a:alphaModFix/>
          </a:blip>
          <a:stretch>
            <a:fillRect/>
          </a:stretch>
        </p:blipFill>
        <p:spPr>
          <a:xfrm>
            <a:off x="504025" y="1302975"/>
            <a:ext cx="5609874" cy="3452600"/>
          </a:xfrm>
          <a:prstGeom prst="rect">
            <a:avLst/>
          </a:prstGeom>
          <a:noFill/>
          <a:ln>
            <a:noFill/>
          </a:ln>
        </p:spPr>
      </p:pic>
      <p:pic>
        <p:nvPicPr>
          <p:cNvPr id="126" name="Google Shape;126;p19"/>
          <p:cNvPicPr preferRelativeResize="0"/>
          <p:nvPr/>
        </p:nvPicPr>
        <p:blipFill>
          <a:blip r:embed="rId4">
            <a:alphaModFix/>
          </a:blip>
          <a:stretch>
            <a:fillRect/>
          </a:stretch>
        </p:blipFill>
        <p:spPr>
          <a:xfrm>
            <a:off x="6251750" y="1302974"/>
            <a:ext cx="2709370" cy="173740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20"/>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How to guide </a:t>
            </a:r>
            <a:endParaRPr/>
          </a:p>
        </p:txBody>
      </p:sp>
      <p:pic>
        <p:nvPicPr>
          <p:cNvPr id="132" name="Google Shape;132;p20"/>
          <p:cNvPicPr preferRelativeResize="0"/>
          <p:nvPr/>
        </p:nvPicPr>
        <p:blipFill>
          <a:blip r:embed="rId3">
            <a:alphaModFix/>
          </a:blip>
          <a:stretch>
            <a:fillRect/>
          </a:stretch>
        </p:blipFill>
        <p:spPr>
          <a:xfrm>
            <a:off x="387900" y="1144124"/>
            <a:ext cx="2362200" cy="1276350"/>
          </a:xfrm>
          <a:prstGeom prst="rect">
            <a:avLst/>
          </a:prstGeom>
          <a:noFill/>
          <a:ln>
            <a:noFill/>
          </a:ln>
        </p:spPr>
      </p:pic>
      <p:pic>
        <p:nvPicPr>
          <p:cNvPr id="133" name="Google Shape;133;p20"/>
          <p:cNvPicPr preferRelativeResize="0"/>
          <p:nvPr/>
        </p:nvPicPr>
        <p:blipFill>
          <a:blip r:embed="rId4">
            <a:alphaModFix/>
          </a:blip>
          <a:stretch>
            <a:fillRect/>
          </a:stretch>
        </p:blipFill>
        <p:spPr>
          <a:xfrm>
            <a:off x="3107775" y="1639413"/>
            <a:ext cx="2533650" cy="781050"/>
          </a:xfrm>
          <a:prstGeom prst="rect">
            <a:avLst/>
          </a:prstGeom>
          <a:noFill/>
          <a:ln>
            <a:noFill/>
          </a:ln>
        </p:spPr>
      </p:pic>
      <p:pic>
        <p:nvPicPr>
          <p:cNvPr id="134" name="Google Shape;134;p20"/>
          <p:cNvPicPr preferRelativeResize="0"/>
          <p:nvPr/>
        </p:nvPicPr>
        <p:blipFill>
          <a:blip r:embed="rId5">
            <a:alphaModFix/>
          </a:blip>
          <a:stretch>
            <a:fillRect/>
          </a:stretch>
        </p:blipFill>
        <p:spPr>
          <a:xfrm>
            <a:off x="6165300" y="1639425"/>
            <a:ext cx="2590800" cy="762000"/>
          </a:xfrm>
          <a:prstGeom prst="rect">
            <a:avLst/>
          </a:prstGeom>
          <a:noFill/>
          <a:ln>
            <a:noFill/>
          </a:ln>
        </p:spPr>
      </p:pic>
      <p:pic>
        <p:nvPicPr>
          <p:cNvPr id="135" name="Google Shape;135;p20"/>
          <p:cNvPicPr preferRelativeResize="0"/>
          <p:nvPr/>
        </p:nvPicPr>
        <p:blipFill>
          <a:blip r:embed="rId6">
            <a:alphaModFix/>
          </a:blip>
          <a:stretch>
            <a:fillRect/>
          </a:stretch>
        </p:blipFill>
        <p:spPr>
          <a:xfrm>
            <a:off x="6354674" y="2896713"/>
            <a:ext cx="2212050" cy="1485225"/>
          </a:xfrm>
          <a:prstGeom prst="rect">
            <a:avLst/>
          </a:prstGeom>
          <a:noFill/>
          <a:ln>
            <a:noFill/>
          </a:ln>
        </p:spPr>
      </p:pic>
      <p:pic>
        <p:nvPicPr>
          <p:cNvPr id="136" name="Google Shape;136;p20"/>
          <p:cNvPicPr preferRelativeResize="0"/>
          <p:nvPr/>
        </p:nvPicPr>
        <p:blipFill>
          <a:blip r:embed="rId7">
            <a:alphaModFix/>
          </a:blip>
          <a:stretch>
            <a:fillRect/>
          </a:stretch>
        </p:blipFill>
        <p:spPr>
          <a:xfrm>
            <a:off x="3073818" y="2863150"/>
            <a:ext cx="2762732" cy="12763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21"/>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Add User </a:t>
            </a:r>
            <a:endParaRPr/>
          </a:p>
        </p:txBody>
      </p:sp>
      <p:pic>
        <p:nvPicPr>
          <p:cNvPr id="142" name="Google Shape;142;p21"/>
          <p:cNvPicPr preferRelativeResize="0"/>
          <p:nvPr/>
        </p:nvPicPr>
        <p:blipFill>
          <a:blip r:embed="rId3">
            <a:alphaModFix/>
          </a:blip>
          <a:stretch>
            <a:fillRect/>
          </a:stretch>
        </p:blipFill>
        <p:spPr>
          <a:xfrm>
            <a:off x="3493450" y="2878499"/>
            <a:ext cx="3745603" cy="1962426"/>
          </a:xfrm>
          <a:prstGeom prst="rect">
            <a:avLst/>
          </a:prstGeom>
          <a:noFill/>
          <a:ln>
            <a:noFill/>
          </a:ln>
        </p:spPr>
      </p:pic>
      <p:pic>
        <p:nvPicPr>
          <p:cNvPr id="143" name="Google Shape;143;p21"/>
          <p:cNvPicPr preferRelativeResize="0"/>
          <p:nvPr/>
        </p:nvPicPr>
        <p:blipFill>
          <a:blip r:embed="rId4">
            <a:alphaModFix/>
          </a:blip>
          <a:stretch>
            <a:fillRect/>
          </a:stretch>
        </p:blipFill>
        <p:spPr>
          <a:xfrm>
            <a:off x="207400" y="1068325"/>
            <a:ext cx="1658050" cy="575050"/>
          </a:xfrm>
          <a:prstGeom prst="rect">
            <a:avLst/>
          </a:prstGeom>
          <a:noFill/>
          <a:ln>
            <a:noFill/>
          </a:ln>
        </p:spPr>
      </p:pic>
      <p:pic>
        <p:nvPicPr>
          <p:cNvPr id="144" name="Google Shape;144;p21"/>
          <p:cNvPicPr preferRelativeResize="0"/>
          <p:nvPr/>
        </p:nvPicPr>
        <p:blipFill>
          <a:blip r:embed="rId5">
            <a:alphaModFix/>
          </a:blip>
          <a:stretch>
            <a:fillRect/>
          </a:stretch>
        </p:blipFill>
        <p:spPr>
          <a:xfrm>
            <a:off x="2814050" y="1268125"/>
            <a:ext cx="4855025" cy="1486376"/>
          </a:xfrm>
          <a:prstGeom prst="rect">
            <a:avLst/>
          </a:prstGeom>
          <a:noFill/>
          <a:ln>
            <a:noFill/>
          </a:ln>
        </p:spPr>
      </p:pic>
    </p:spTree>
  </p:cSld>
  <p:clrMapOvr>
    <a:masterClrMapping/>
  </p:clrMapOvr>
</p:sld>
</file>

<file path=ppt/theme/theme1.xml><?xml version="1.0" encoding="utf-8"?>
<a:theme xmlns:a="http://schemas.openxmlformats.org/drawingml/2006/main" name="Marina">
  <a:themeElements>
    <a:clrScheme name="Marina">
      <a:dk1>
        <a:srgbClr val="FFFFFF"/>
      </a:dk1>
      <a:lt1>
        <a:srgbClr val="00517C"/>
      </a:lt1>
      <a:dk2>
        <a:srgbClr val="004065"/>
      </a:dk2>
      <a:lt2>
        <a:srgbClr val="CFD8DC"/>
      </a:lt2>
      <a:accent1>
        <a:srgbClr val="0277BD"/>
      </a:accent1>
      <a:accent2>
        <a:srgbClr val="558B2F"/>
      </a:accent2>
      <a:accent3>
        <a:srgbClr val="009688"/>
      </a:accent3>
      <a:accent4>
        <a:srgbClr val="039BE5"/>
      </a:accent4>
      <a:accent5>
        <a:srgbClr val="8BC34A"/>
      </a:accent5>
      <a:accent6>
        <a:srgbClr val="FFEB38"/>
      </a:accent6>
      <a:hlink>
        <a:srgbClr val="8BC34A"/>
      </a:hlink>
      <a:folHlink>
        <a:srgbClr val="8BC34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396</Words>
  <Application>Microsoft Office PowerPoint</Application>
  <PresentationFormat>On-screen Show (16:9)</PresentationFormat>
  <Paragraphs>64</Paragraphs>
  <Slides>18</Slides>
  <Notes>18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18</vt:i4>
      </vt:variant>
    </vt:vector>
  </HeadingPairs>
  <TitlesOfParts>
    <vt:vector size="25" baseType="lpstr">
      <vt:lpstr>Roboto</vt:lpstr>
      <vt:lpstr>Roboto Slab</vt:lpstr>
      <vt:lpstr>Arial</vt:lpstr>
      <vt:lpstr>Calibri</vt:lpstr>
      <vt:lpstr>Montserrat</vt:lpstr>
      <vt:lpstr>Lato</vt:lpstr>
      <vt:lpstr>Marina</vt:lpstr>
      <vt:lpstr>PowerPoint Presentation</vt:lpstr>
      <vt:lpstr>PowerPoint Presentation</vt:lpstr>
      <vt:lpstr> User History  </vt:lpstr>
      <vt:lpstr>Software used</vt:lpstr>
      <vt:lpstr>Initial design</vt:lpstr>
      <vt:lpstr>Initial Idea </vt:lpstr>
      <vt:lpstr>Project Management </vt:lpstr>
      <vt:lpstr>How to guide </vt:lpstr>
      <vt:lpstr>Add User </vt:lpstr>
      <vt:lpstr>Edit User </vt:lpstr>
      <vt:lpstr>DB</vt:lpstr>
      <vt:lpstr>Process </vt:lpstr>
      <vt:lpstr>Calendar </vt:lpstr>
      <vt:lpstr>Utility </vt:lpstr>
      <vt:lpstr>Challenges</vt:lpstr>
      <vt:lpstr>Future Development </vt:lpstr>
      <vt:lpstr>Demo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Luis Francisco Contreras Gonzalez</cp:lastModifiedBy>
  <cp:revision>1</cp:revision>
  <dcterms:modified xsi:type="dcterms:W3CDTF">2021-04-09T18:58:40Z</dcterms:modified>
</cp:coreProperties>
</file>